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FC69-FF67-4A54-A84A-D81E8354781C}" type="datetimeFigureOut">
              <a:rPr lang="ko-KR" altLang="en-US" smtClean="0"/>
              <a:t>2021-11-20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03ED-35EA-4C2B-A7CF-B32E24C19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4525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FC69-FF67-4A54-A84A-D81E8354781C}" type="datetimeFigureOut">
              <a:rPr lang="ko-KR" altLang="en-US" smtClean="0"/>
              <a:t>2021-11-20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03ED-35EA-4C2B-A7CF-B32E24C19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6587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FC69-FF67-4A54-A84A-D81E8354781C}" type="datetimeFigureOut">
              <a:rPr lang="ko-KR" altLang="en-US" smtClean="0"/>
              <a:t>2021-11-20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03ED-35EA-4C2B-A7CF-B32E24C19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814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FC69-FF67-4A54-A84A-D81E8354781C}" type="datetimeFigureOut">
              <a:rPr lang="ko-KR" altLang="en-US" smtClean="0"/>
              <a:t>2021-11-20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03ED-35EA-4C2B-A7CF-B32E24C19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925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FC69-FF67-4A54-A84A-D81E8354781C}" type="datetimeFigureOut">
              <a:rPr lang="ko-KR" altLang="en-US" smtClean="0"/>
              <a:t>2021-11-20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03ED-35EA-4C2B-A7CF-B32E24C19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491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FC69-FF67-4A54-A84A-D81E8354781C}" type="datetimeFigureOut">
              <a:rPr lang="ko-KR" altLang="en-US" smtClean="0"/>
              <a:t>2021-11-20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03ED-35EA-4C2B-A7CF-B32E24C19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5080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FC69-FF67-4A54-A84A-D81E8354781C}" type="datetimeFigureOut">
              <a:rPr lang="ko-KR" altLang="en-US" smtClean="0"/>
              <a:t>2021-11-20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03ED-35EA-4C2B-A7CF-B32E24C19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4422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FC69-FF67-4A54-A84A-D81E8354781C}" type="datetimeFigureOut">
              <a:rPr lang="ko-KR" altLang="en-US" smtClean="0"/>
              <a:t>2021-11-20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03ED-35EA-4C2B-A7CF-B32E24C19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817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FC69-FF67-4A54-A84A-D81E8354781C}" type="datetimeFigureOut">
              <a:rPr lang="ko-KR" altLang="en-US" smtClean="0"/>
              <a:t>2021-11-20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03ED-35EA-4C2B-A7CF-B32E24C19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5647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FC69-FF67-4A54-A84A-D81E8354781C}" type="datetimeFigureOut">
              <a:rPr lang="ko-KR" altLang="en-US" smtClean="0"/>
              <a:t>2021-11-20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03ED-35EA-4C2B-A7CF-B32E24C19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02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FC69-FF67-4A54-A84A-D81E8354781C}" type="datetimeFigureOut">
              <a:rPr lang="ko-KR" altLang="en-US" smtClean="0"/>
              <a:t>2021-11-20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03ED-35EA-4C2B-A7CF-B32E24C19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852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3FC69-FF67-4A54-A84A-D81E8354781C}" type="datetimeFigureOut">
              <a:rPr lang="ko-KR" altLang="en-US" smtClean="0"/>
              <a:t>2021-11-20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03ED-35EA-4C2B-A7CF-B32E24C19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130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ssamt/fit" TargetMode="External"/><Relationship Id="rId2" Type="http://schemas.openxmlformats.org/officeDocument/2006/relationships/hyperlink" Target="https://ssamt.github.io/fi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Fit (Idle game)</a:t>
            </a:r>
            <a:endParaRPr lang="ko-K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20-017 </a:t>
            </a:r>
            <a:r>
              <a:rPr lang="ko-KR" altLang="en-US" dirty="0" smtClean="0"/>
              <a:t>김병권</a:t>
            </a:r>
            <a:r>
              <a:rPr lang="en-US" altLang="ko-KR" dirty="0" smtClean="0"/>
              <a:t>, 20-061 </a:t>
            </a:r>
            <a:r>
              <a:rPr lang="ko-KR" altLang="en-US" dirty="0" smtClean="0"/>
              <a:t>송기원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06585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게임 소개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 smtClean="0"/>
              <a:t>게임 링크</a:t>
            </a:r>
            <a:r>
              <a:rPr lang="en-US" altLang="ko-KR" dirty="0"/>
              <a:t> </a:t>
            </a:r>
            <a:r>
              <a:rPr lang="en-US" altLang="ko-KR" dirty="0" smtClean="0">
                <a:hlinkClick r:id="rId2"/>
              </a:rPr>
              <a:t>https://ssamt.github.io/fit/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err="1" smtClean="0"/>
              <a:t>Github</a:t>
            </a:r>
            <a:r>
              <a:rPr lang="en-US" altLang="ko-KR" dirty="0" smtClean="0"/>
              <a:t> </a:t>
            </a:r>
            <a:r>
              <a:rPr lang="ko-KR" altLang="en-US" dirty="0" smtClean="0"/>
              <a:t>링크</a:t>
            </a:r>
            <a:r>
              <a:rPr lang="en-US" altLang="ko-KR" dirty="0"/>
              <a:t> </a:t>
            </a:r>
            <a:r>
              <a:rPr lang="en-US" altLang="ko-KR" dirty="0" smtClean="0">
                <a:hlinkClick r:id="rId3"/>
              </a:rPr>
              <a:t>https://github.com/ssamt/fit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 smtClean="0"/>
              <a:t>dx/</a:t>
            </a:r>
            <a:r>
              <a:rPr lang="en-US" altLang="ko-KR" dirty="0" err="1" smtClean="0"/>
              <a:t>dt</a:t>
            </a:r>
            <a:r>
              <a:rPr lang="ko-KR" altLang="en-US" dirty="0" smtClean="0"/>
              <a:t>를 최대화해서 </a:t>
            </a:r>
            <a:r>
              <a:rPr lang="en-US" altLang="ko-KR" dirty="0" smtClean="0"/>
              <a:t>x</a:t>
            </a:r>
            <a:r>
              <a:rPr lang="ko-KR" altLang="en-US" dirty="0" smtClean="0"/>
              <a:t>를 빠르게 얻으면 이기는 게임</a:t>
            </a:r>
            <a:endParaRPr lang="en-US" altLang="ko-KR" dirty="0"/>
          </a:p>
          <a:p>
            <a:r>
              <a:rPr lang="ko-KR" altLang="en-US" dirty="0" smtClean="0"/>
              <a:t>수학적 지식</a:t>
            </a:r>
            <a:r>
              <a:rPr lang="en-US" altLang="ko-KR" dirty="0" smtClean="0"/>
              <a:t>/</a:t>
            </a:r>
            <a:r>
              <a:rPr lang="ko-KR" altLang="en-US" dirty="0" smtClean="0"/>
              <a:t>프로그래밍 능력이 조금 필요함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503568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97" y="304800"/>
            <a:ext cx="11621860" cy="535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254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게임 시스템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/>
              <a:t>일반적으로 입력할 수 있는 변수는 </a:t>
            </a:r>
            <a:r>
              <a:rPr lang="en-US" altLang="ko-KR" sz="2400" dirty="0" smtClean="0"/>
              <a:t>gold</a:t>
            </a:r>
            <a:r>
              <a:rPr lang="ko-KR" altLang="en-US" sz="2400" dirty="0" smtClean="0"/>
              <a:t>의 양에 따라 제한되어 있다</a:t>
            </a:r>
            <a:r>
              <a:rPr lang="en-US" altLang="ko-KR" sz="2400" dirty="0" smtClean="0"/>
              <a:t>.</a:t>
            </a:r>
            <a:endParaRPr lang="en-US" altLang="ko-KR" sz="2400" dirty="0"/>
          </a:p>
          <a:p>
            <a:r>
              <a:rPr lang="en-US" altLang="ko-KR" sz="2400" dirty="0" smtClean="0"/>
              <a:t>X</a:t>
            </a:r>
            <a:r>
              <a:rPr lang="ko-KR" altLang="en-US" sz="2400" dirty="0" smtClean="0"/>
              <a:t>가 목표치에 도달하면 다음 단계로 넘어가고 </a:t>
            </a:r>
            <a:r>
              <a:rPr lang="en-US" altLang="ko-KR" sz="2400" dirty="0" smtClean="0"/>
              <a:t>gold</a:t>
            </a:r>
            <a:r>
              <a:rPr lang="ko-KR" altLang="en-US" sz="2400" dirty="0" smtClean="0"/>
              <a:t>와 목표치가 증가한다</a:t>
            </a:r>
            <a:r>
              <a:rPr lang="en-US" altLang="ko-KR" sz="2400" dirty="0" smtClean="0"/>
              <a:t>.</a:t>
            </a:r>
          </a:p>
          <a:p>
            <a:endParaRPr lang="en-US" altLang="ko-KR" sz="2400" dirty="0"/>
          </a:p>
          <a:p>
            <a:r>
              <a:rPr lang="ko-KR" altLang="en-US" sz="2400" dirty="0" smtClean="0"/>
              <a:t>시간제한은 전혀 없기 때문에 오래 기다리는 것도 해법이 될 수 있음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16926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레벨 문제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den>
                    </m:f>
                  </m:oMath>
                </a14:m>
                <a:endParaRPr lang="en-US" altLang="ko-KR" b="0" dirty="0" smtClean="0"/>
              </a:p>
              <a:p>
                <a:r>
                  <a:rPr lang="en-US" altLang="ko-KR" dirty="0" smtClean="0"/>
                  <a:t>a/b</a:t>
                </a:r>
                <a:r>
                  <a:rPr lang="ko-KR" altLang="en-US" dirty="0" smtClean="0"/>
                  <a:t>를 </a:t>
                </a:r>
                <a:r>
                  <a:rPr lang="en-US" altLang="ko-KR" dirty="0" smtClean="0"/>
                  <a:t>e</a:t>
                </a:r>
                <a:r>
                  <a:rPr lang="ko-KR" altLang="en-US" dirty="0" smtClean="0"/>
                  <a:t>에 최대한 가깝게 만들어야 하는 문제</a:t>
                </a:r>
                <a:r>
                  <a:rPr lang="en-US" altLang="ko-KR" dirty="0" smtClean="0"/>
                  <a:t>.</a:t>
                </a:r>
              </a:p>
              <a:p>
                <a:r>
                  <a:rPr lang="en-US" altLang="ko-KR" dirty="0" smtClean="0"/>
                  <a:t>a, b</a:t>
                </a:r>
                <a:r>
                  <a:rPr lang="ko-KR" altLang="en-US" dirty="0" smtClean="0"/>
                  <a:t>는 자연수</a:t>
                </a:r>
                <a:r>
                  <a:rPr lang="en-US" altLang="ko-KR" dirty="0" smtClean="0"/>
                  <a:t>, </a:t>
                </a:r>
                <a:r>
                  <a:rPr lang="en-US" altLang="ko-KR" dirty="0" err="1" smtClean="0"/>
                  <a:t>a+b</a:t>
                </a:r>
                <a:r>
                  <a:rPr lang="ko-KR" altLang="en-US" dirty="0" smtClean="0"/>
                  <a:t>의 값에는 상한이 있음</a:t>
                </a:r>
                <a:r>
                  <a:rPr lang="en-US" altLang="ko-KR" dirty="0" smtClean="0"/>
                  <a:t>.</a:t>
                </a:r>
              </a:p>
              <a:p>
                <a:endParaRPr lang="en-US" altLang="ko-KR" dirty="0"/>
              </a:p>
              <a:p>
                <a:r>
                  <a:rPr lang="ko-KR" altLang="en-US" dirty="0"/>
                  <a:t>풀</a:t>
                </a:r>
                <a:r>
                  <a:rPr lang="ko-KR" altLang="en-US" dirty="0" smtClean="0"/>
                  <a:t>이</a:t>
                </a:r>
                <a:r>
                  <a:rPr lang="en-US" altLang="ko-KR" dirty="0" smtClean="0"/>
                  <a:t>1: </a:t>
                </a:r>
                <a:r>
                  <a:rPr lang="ko-KR" altLang="en-US" dirty="0" smtClean="0"/>
                  <a:t>컴퓨터로 가능한 </a:t>
                </a:r>
                <a:r>
                  <a:rPr lang="en-US" altLang="ko-KR" dirty="0" smtClean="0"/>
                  <a:t>a </a:t>
                </a:r>
                <a:r>
                  <a:rPr lang="ko-KR" altLang="en-US" dirty="0" smtClean="0"/>
                  <a:t>또는 </a:t>
                </a:r>
                <a:r>
                  <a:rPr lang="en-US" altLang="ko-KR" dirty="0" smtClean="0"/>
                  <a:t>b</a:t>
                </a:r>
                <a:r>
                  <a:rPr lang="ko-KR" altLang="en-US" dirty="0" smtClean="0"/>
                  <a:t>의 값을 모두 탐색</a:t>
                </a:r>
                <a:r>
                  <a:rPr lang="en-US" altLang="ko-KR" dirty="0" smtClean="0"/>
                  <a:t>.</a:t>
                </a:r>
              </a:p>
              <a:p>
                <a:r>
                  <a:rPr lang="ko-KR" altLang="en-US" dirty="0" smtClean="0"/>
                  <a:t>풀이</a:t>
                </a:r>
                <a:r>
                  <a:rPr lang="en-US" altLang="ko-KR" dirty="0" smtClean="0"/>
                  <a:t>2: </a:t>
                </a:r>
                <a:r>
                  <a:rPr lang="ko-KR" altLang="en-US" dirty="0" smtClean="0"/>
                  <a:t>수학적 방법</a:t>
                </a:r>
                <a:r>
                  <a:rPr lang="en-US" altLang="ko-KR" dirty="0" smtClean="0"/>
                  <a:t>. </a:t>
                </a:r>
                <a:r>
                  <a:rPr lang="ko-KR" altLang="en-US" dirty="0" smtClean="0"/>
                  <a:t>기초정수론에서 배운 내용을 활용</a:t>
                </a:r>
                <a:r>
                  <a:rPr lang="en-US" altLang="ko-KR" dirty="0" smtClean="0"/>
                  <a:t>.</a:t>
                </a:r>
                <a:endParaRPr lang="ko-KR" alt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1430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이후 레벨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ko-KR" altLang="en-US" sz="2400" dirty="0" smtClean="0"/>
                  <a:t>시도는 있었으나 난이도 조절이 어려워서 현재까지 레벨이 하나</a:t>
                </a:r>
                <a:r>
                  <a:rPr lang="en-US" altLang="ko-KR" sz="2400" dirty="0" smtClean="0"/>
                  <a:t>.</a:t>
                </a:r>
                <a:endParaRPr lang="en-US" altLang="ko-KR" sz="2400" dirty="0"/>
              </a:p>
              <a:p>
                <a:r>
                  <a:rPr lang="en-US" altLang="ko-KR" sz="2400" dirty="0" smtClean="0"/>
                  <a:t>“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o-KR" altLang="en-US" sz="240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ko-KR" altLang="en-US" sz="2400" i="1">
                        <a:latin typeface="Cambria Math" panose="02040503050406030204" pitchFamily="18" charset="0"/>
                      </a:rPr>
                      <m:t>를</m:t>
                    </m:r>
                  </m:oMath>
                </a14:m>
                <a:r>
                  <a:rPr lang="en-US" altLang="ko-KR" sz="2400" dirty="0" smtClean="0"/>
                  <a:t> </a:t>
                </a:r>
                <a:r>
                  <a:rPr lang="ko-KR" altLang="en-US" sz="2400" dirty="0" smtClean="0"/>
                  <a:t>역수의 합으로 </a:t>
                </a:r>
                <a:r>
                  <a:rPr lang="ko-KR" altLang="en-US" sz="2400" dirty="0" smtClean="0"/>
                  <a:t>나타내기</a:t>
                </a:r>
                <a:r>
                  <a:rPr lang="en-US" altLang="ko-KR" sz="2400" dirty="0" smtClean="0"/>
                  <a:t>”</a:t>
                </a:r>
                <a:r>
                  <a:rPr lang="ko-KR" altLang="en-US" sz="2400" dirty="0" smtClean="0"/>
                  <a:t>로 하려 했으나 의도와는 그냥 어림짐작으로 맞히기가 너무 쉬웠다</a:t>
                </a:r>
                <a:r>
                  <a:rPr lang="en-US" altLang="ko-KR" sz="2400" dirty="0" smtClean="0"/>
                  <a:t>.</a:t>
                </a:r>
              </a:p>
              <a:p>
                <a:endParaRPr lang="en-US" altLang="ko-KR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196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6694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94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맑은 고딕</vt:lpstr>
      <vt:lpstr>Arial</vt:lpstr>
      <vt:lpstr>Cambria Math</vt:lpstr>
      <vt:lpstr>Office Theme</vt:lpstr>
      <vt:lpstr>Fit (Idle game)</vt:lpstr>
      <vt:lpstr>게임 소개</vt:lpstr>
      <vt:lpstr>PowerPoint Presentation</vt:lpstr>
      <vt:lpstr>게임 시스템</vt:lpstr>
      <vt:lpstr>1레벨 문제</vt:lpstr>
      <vt:lpstr>이후 레벨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Fit (Idle game)</dc:title>
  <dc:creator>김병권</dc:creator>
  <cp:lastModifiedBy>김병권</cp:lastModifiedBy>
  <cp:revision>7</cp:revision>
  <dcterms:created xsi:type="dcterms:W3CDTF">2021-11-20T07:36:07Z</dcterms:created>
  <dcterms:modified xsi:type="dcterms:W3CDTF">2021-11-20T08:09:50Z</dcterms:modified>
</cp:coreProperties>
</file>