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1" r:id="rId4"/>
    <p:sldId id="262" r:id="rId5"/>
    <p:sldId id="259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66" r:id="rId14"/>
    <p:sldId id="260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5" y="2433250"/>
            <a:ext cx="5328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21-005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구본준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21-046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박진우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21-054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서지민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07705" y="1848475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한과영</a:t>
            </a: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배달 맛집 추천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종류별 맛집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84E333-2A4C-4E0B-ADB4-266461E07AFE}"/>
              </a:ext>
            </a:extLst>
          </p:cNvPr>
          <p:cNvSpPr txBox="1">
            <a:spLocks/>
          </p:cNvSpPr>
          <p:nvPr/>
        </p:nvSpPr>
        <p:spPr>
          <a:xfrm>
            <a:off x="245034" y="1649661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추천 맛집</a:t>
            </a:r>
            <a:endParaRPr lang="en-US" altLang="ko-KR" sz="1400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26FAF8F-183B-49FC-938F-B37E9EE47F49}"/>
              </a:ext>
            </a:extLst>
          </p:cNvPr>
          <p:cNvSpPr txBox="1">
            <a:spLocks/>
          </p:cNvSpPr>
          <p:nvPr/>
        </p:nvSpPr>
        <p:spPr>
          <a:xfrm>
            <a:off x="107504" y="2370026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종류별 맛집</a:t>
            </a:r>
            <a:endParaRPr lang="en-US" altLang="ko-KR" sz="1400" b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42C1939-0659-443F-80B5-632280FB9F75}"/>
              </a:ext>
            </a:extLst>
          </p:cNvPr>
          <p:cNvSpPr txBox="1">
            <a:spLocks/>
          </p:cNvSpPr>
          <p:nvPr/>
        </p:nvSpPr>
        <p:spPr>
          <a:xfrm>
            <a:off x="245034" y="3090391"/>
            <a:ext cx="24482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맛집 제보</a:t>
            </a:r>
            <a:endParaRPr lang="en-US" altLang="ko-KR" sz="14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24032C4-7EF9-4A07-B93F-E7F4856F769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87574"/>
            <a:ext cx="720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EB58BEB5-728E-450A-B7AC-E95E1615012F}"/>
              </a:ext>
            </a:extLst>
          </p:cNvPr>
          <p:cNvSpPr/>
          <p:nvPr/>
        </p:nvSpPr>
        <p:spPr>
          <a:xfrm>
            <a:off x="6069896" y="1621162"/>
            <a:ext cx="438534" cy="19460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6F9D5A8-0AC6-40AD-9608-C451C3BF8FD9}"/>
              </a:ext>
            </a:extLst>
          </p:cNvPr>
          <p:cNvCxnSpPr>
            <a:cxnSpLocks/>
            <a:stCxn id="9" idx="7"/>
            <a:endCxn id="11" idx="1"/>
          </p:cNvCxnSpPr>
          <p:nvPr/>
        </p:nvCxnSpPr>
        <p:spPr>
          <a:xfrm flipV="1">
            <a:off x="6444208" y="785850"/>
            <a:ext cx="1450841" cy="8638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91D962F-F6FF-416B-AB29-5F75529B5AC3}"/>
              </a:ext>
            </a:extLst>
          </p:cNvPr>
          <p:cNvSpPr txBox="1">
            <a:spLocks/>
          </p:cNvSpPr>
          <p:nvPr/>
        </p:nvSpPr>
        <p:spPr>
          <a:xfrm>
            <a:off x="7895049" y="555526"/>
            <a:ext cx="240171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 err="1"/>
              <a:t>별점</a:t>
            </a:r>
            <a:endParaRPr lang="en-US" altLang="ko-KR" sz="1400" b="1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ABB6FD8-B724-4619-B5C0-9523CB0EAB8F}"/>
              </a:ext>
            </a:extLst>
          </p:cNvPr>
          <p:cNvSpPr/>
          <p:nvPr/>
        </p:nvSpPr>
        <p:spPr>
          <a:xfrm>
            <a:off x="5205800" y="1621162"/>
            <a:ext cx="438534" cy="19460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154E3353-D0C0-414F-BB26-A47F1A6A047F}"/>
              </a:ext>
            </a:extLst>
          </p:cNvPr>
          <p:cNvCxnSpPr>
            <a:cxnSpLocks/>
            <a:stCxn id="16" idx="7"/>
            <a:endCxn id="18" idx="1"/>
          </p:cNvCxnSpPr>
          <p:nvPr/>
        </p:nvCxnSpPr>
        <p:spPr>
          <a:xfrm flipV="1">
            <a:off x="5580112" y="537950"/>
            <a:ext cx="1338626" cy="11117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4DF08435-5310-40C0-8A5C-54BDFF83B1A6}"/>
              </a:ext>
            </a:extLst>
          </p:cNvPr>
          <p:cNvSpPr txBox="1">
            <a:spLocks/>
          </p:cNvSpPr>
          <p:nvPr/>
        </p:nvSpPr>
        <p:spPr>
          <a:xfrm>
            <a:off x="6918738" y="307626"/>
            <a:ext cx="240171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거리</a:t>
            </a:r>
            <a:endParaRPr lang="en-US" altLang="ko-KR" sz="1400" b="1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A160DA42-B2D3-4C5D-B8EF-ECA6D02A4989}"/>
              </a:ext>
            </a:extLst>
          </p:cNvPr>
          <p:cNvSpPr/>
          <p:nvPr/>
        </p:nvSpPr>
        <p:spPr>
          <a:xfrm>
            <a:off x="3027744" y="1599480"/>
            <a:ext cx="438534" cy="19460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49C90048-4309-4F9B-8941-9251C9C4318D}"/>
              </a:ext>
            </a:extLst>
          </p:cNvPr>
          <p:cNvCxnSpPr>
            <a:cxnSpLocks/>
            <a:stCxn id="20" idx="7"/>
            <a:endCxn id="22" idx="1"/>
          </p:cNvCxnSpPr>
          <p:nvPr/>
        </p:nvCxnSpPr>
        <p:spPr>
          <a:xfrm flipV="1">
            <a:off x="3402056" y="425378"/>
            <a:ext cx="1603124" cy="120260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D07D8641-8458-4AB7-B08F-E52178E369ED}"/>
              </a:ext>
            </a:extLst>
          </p:cNvPr>
          <p:cNvSpPr txBox="1">
            <a:spLocks/>
          </p:cNvSpPr>
          <p:nvPr/>
        </p:nvSpPr>
        <p:spPr>
          <a:xfrm>
            <a:off x="5005180" y="195054"/>
            <a:ext cx="240171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이름</a:t>
            </a:r>
            <a:endParaRPr lang="en-US" altLang="ko-KR" sz="1400" b="1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7F76D57B-DC20-4307-ACA5-3F0933DED539}"/>
              </a:ext>
            </a:extLst>
          </p:cNvPr>
          <p:cNvSpPr txBox="1">
            <a:spLocks/>
          </p:cNvSpPr>
          <p:nvPr/>
        </p:nvSpPr>
        <p:spPr>
          <a:xfrm>
            <a:off x="7114037" y="2026410"/>
            <a:ext cx="1562023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클릭하면 배달의 민족으로 전환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274618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맛집 추천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84E333-2A4C-4E0B-ADB4-266461E07AFE}"/>
              </a:ext>
            </a:extLst>
          </p:cNvPr>
          <p:cNvSpPr txBox="1">
            <a:spLocks/>
          </p:cNvSpPr>
          <p:nvPr/>
        </p:nvSpPr>
        <p:spPr>
          <a:xfrm>
            <a:off x="245034" y="1649661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추천 맛집</a:t>
            </a:r>
            <a:endParaRPr lang="en-US" altLang="ko-KR" sz="1400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26FAF8F-183B-49FC-938F-B37E9EE47F49}"/>
              </a:ext>
            </a:extLst>
          </p:cNvPr>
          <p:cNvSpPr txBox="1">
            <a:spLocks/>
          </p:cNvSpPr>
          <p:nvPr/>
        </p:nvSpPr>
        <p:spPr>
          <a:xfrm>
            <a:off x="107504" y="2370026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종류별 맛집</a:t>
            </a:r>
            <a:endParaRPr lang="en-US" altLang="ko-KR" sz="1400" b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42C1939-0659-443F-80B5-632280FB9F75}"/>
              </a:ext>
            </a:extLst>
          </p:cNvPr>
          <p:cNvSpPr txBox="1">
            <a:spLocks/>
          </p:cNvSpPr>
          <p:nvPr/>
        </p:nvSpPr>
        <p:spPr>
          <a:xfrm>
            <a:off x="245034" y="3090391"/>
            <a:ext cx="24482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맛집 제보</a:t>
            </a:r>
            <a:endParaRPr lang="en-US" altLang="ko-KR" sz="14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674EA58-813A-43CB-968D-41CC6C9DF3B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83556"/>
            <a:ext cx="720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5532AEAE-C8E6-4DD3-9ABF-547D370712EF}"/>
              </a:ext>
            </a:extLst>
          </p:cNvPr>
          <p:cNvSpPr/>
          <p:nvPr/>
        </p:nvSpPr>
        <p:spPr>
          <a:xfrm>
            <a:off x="1475656" y="3879787"/>
            <a:ext cx="1089849" cy="60150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DEB275D-C349-44F2-AB51-91281FA5D7CE}"/>
              </a:ext>
            </a:extLst>
          </p:cNvPr>
          <p:cNvCxnSpPr>
            <a:cxnSpLocks/>
            <a:stCxn id="9" idx="7"/>
          </p:cNvCxnSpPr>
          <p:nvPr/>
        </p:nvCxnSpPr>
        <p:spPr>
          <a:xfrm flipV="1">
            <a:off x="2405900" y="2695535"/>
            <a:ext cx="2033978" cy="12723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E4DC330-8A7C-4440-A0C9-EFB4202A79ED}"/>
              </a:ext>
            </a:extLst>
          </p:cNvPr>
          <p:cNvSpPr txBox="1">
            <a:spLocks/>
          </p:cNvSpPr>
          <p:nvPr/>
        </p:nvSpPr>
        <p:spPr>
          <a:xfrm>
            <a:off x="4439878" y="2182122"/>
            <a:ext cx="5968763" cy="109039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정보 입력 후 제출하면 판단 후 통계에 추가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5067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8E5F1535-B3D9-4449-904B-D12DCB42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altLang="ko-KR" dirty="0"/>
              <a:t>Improvements</a:t>
            </a:r>
            <a:endParaRPr lang="en-US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787D8F38-3B99-4637-AC7A-F4A53D220B45}"/>
              </a:ext>
            </a:extLst>
          </p:cNvPr>
          <p:cNvSpPr txBox="1">
            <a:spLocks/>
          </p:cNvSpPr>
          <p:nvPr/>
        </p:nvSpPr>
        <p:spPr>
          <a:xfrm>
            <a:off x="539552" y="1474505"/>
            <a:ext cx="78488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b="1" dirty="0"/>
              <a:t>Comments: </a:t>
            </a:r>
            <a:r>
              <a:rPr lang="ko-KR" altLang="en-US" sz="2400" b="1" dirty="0"/>
              <a:t>댓글 기능 추가</a:t>
            </a:r>
            <a:endParaRPr lang="en-US" sz="2400" b="1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C90FFD1-07B1-4820-BDA2-519F3F76CD8C}"/>
              </a:ext>
            </a:extLst>
          </p:cNvPr>
          <p:cNvSpPr txBox="1">
            <a:spLocks/>
          </p:cNvSpPr>
          <p:nvPr/>
        </p:nvSpPr>
        <p:spPr>
          <a:xfrm>
            <a:off x="539552" y="2491755"/>
            <a:ext cx="720080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b="1" dirty="0"/>
              <a:t>Search System: </a:t>
            </a:r>
            <a:r>
              <a:rPr lang="ko-KR" altLang="en-US" sz="2400" b="1" dirty="0"/>
              <a:t>검색 기능 추가 및 엔진 개선</a:t>
            </a:r>
            <a:endParaRPr lang="en-US" sz="2400" b="1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05980BB2-461A-43BC-8AE6-86F342820B54}"/>
              </a:ext>
            </a:extLst>
          </p:cNvPr>
          <p:cNvSpPr txBox="1">
            <a:spLocks/>
          </p:cNvSpPr>
          <p:nvPr/>
        </p:nvSpPr>
        <p:spPr>
          <a:xfrm>
            <a:off x="539552" y="3509005"/>
            <a:ext cx="460851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b="1" dirty="0"/>
              <a:t>Data: </a:t>
            </a:r>
            <a:r>
              <a:rPr lang="ko-KR" altLang="en-US" sz="2400" b="1" dirty="0"/>
              <a:t>더 많은 통계 수집 및 적용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4208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7613"/>
            <a:ext cx="8496944" cy="460648"/>
          </a:xfrm>
        </p:spPr>
        <p:txBody>
          <a:bodyPr/>
          <a:lstStyle/>
          <a:p>
            <a:r>
              <a:rPr lang="ko-KR" altLang="en-US" b="1" dirty="0" err="1"/>
              <a:t>구본준</a:t>
            </a:r>
            <a:r>
              <a:rPr lang="en-US" altLang="ko-KR" b="1" dirty="0"/>
              <a:t>: </a:t>
            </a:r>
            <a:r>
              <a:rPr lang="ko-KR" altLang="en-US" b="1" dirty="0"/>
              <a:t>코딩하면서 오류가 발생했던 적도 많았지만</a:t>
            </a:r>
            <a:r>
              <a:rPr lang="en-US" altLang="ko-KR" b="1" dirty="0"/>
              <a:t>, </a:t>
            </a:r>
            <a:r>
              <a:rPr lang="ko-KR" altLang="en-US" b="1" dirty="0"/>
              <a:t>그래도 그것을 극복</a:t>
            </a:r>
            <a:r>
              <a:rPr lang="en-US" altLang="ko-KR" b="1" dirty="0"/>
              <a:t>	</a:t>
            </a:r>
            <a:r>
              <a:rPr lang="ko-KR" altLang="en-US" b="1" dirty="0"/>
              <a:t>해 나가는 재미가 있었습니다</a:t>
            </a:r>
            <a:r>
              <a:rPr lang="en-US" altLang="ko-KR" b="1" dirty="0"/>
              <a:t>.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Impression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4A74CDA-9158-4346-966E-18DC8CC32D8A}"/>
              </a:ext>
            </a:extLst>
          </p:cNvPr>
          <p:cNvSpPr txBox="1">
            <a:spLocks/>
          </p:cNvSpPr>
          <p:nvPr/>
        </p:nvSpPr>
        <p:spPr>
          <a:xfrm>
            <a:off x="323528" y="4227934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/>
              <a:t>서지민</a:t>
            </a:r>
            <a:r>
              <a:rPr lang="en-US" altLang="ko-KR" b="1" dirty="0"/>
              <a:t>: </a:t>
            </a:r>
            <a:r>
              <a:rPr lang="ko-KR" altLang="en-US" b="1" dirty="0"/>
              <a:t>처음 접하는 형태의 언어라서 어려웠지만</a:t>
            </a:r>
            <a:r>
              <a:rPr lang="en-US" altLang="ko-KR" b="1" dirty="0"/>
              <a:t>, </a:t>
            </a:r>
            <a:r>
              <a:rPr lang="ko-KR" altLang="en-US" b="1" dirty="0"/>
              <a:t>프로젝트를 진행하면서 </a:t>
            </a:r>
            <a:r>
              <a:rPr lang="en-US" altLang="ko-KR" b="1" dirty="0"/>
              <a:t>	</a:t>
            </a:r>
            <a:r>
              <a:rPr lang="ko-KR" altLang="en-US" b="1" dirty="0"/>
              <a:t>잘 몰라도 작업은 할 수 있다는 것을 느꼈습니다</a:t>
            </a:r>
            <a:r>
              <a:rPr lang="en-US" altLang="ko-KR" b="1" dirty="0"/>
              <a:t>. </a:t>
            </a:r>
            <a:r>
              <a:rPr lang="ko-KR" altLang="en-US" b="1" dirty="0" err="1"/>
              <a:t>어떻게든</a:t>
            </a:r>
            <a:r>
              <a:rPr lang="ko-KR" altLang="en-US" b="1" dirty="0"/>
              <a:t> 뭔가 결</a:t>
            </a:r>
            <a:r>
              <a:rPr lang="en-US" altLang="ko-KR" b="1" dirty="0"/>
              <a:t>	</a:t>
            </a:r>
            <a:r>
              <a:rPr lang="ko-KR" altLang="en-US" b="1" dirty="0"/>
              <a:t>과물이 나와서 뿌듯하네요</a:t>
            </a:r>
            <a:endParaRPr lang="en-US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F5D4E41-08A2-4445-BBF6-02BAD81ED13A}"/>
              </a:ext>
            </a:extLst>
          </p:cNvPr>
          <p:cNvSpPr txBox="1">
            <a:spLocks/>
          </p:cNvSpPr>
          <p:nvPr/>
        </p:nvSpPr>
        <p:spPr>
          <a:xfrm>
            <a:off x="323528" y="2715766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/>
              <a:t>박진우</a:t>
            </a:r>
            <a:r>
              <a:rPr lang="en-US" altLang="ko-KR" b="1" dirty="0"/>
              <a:t>: </a:t>
            </a:r>
            <a:r>
              <a:rPr lang="ko-KR" altLang="en-US" b="1" dirty="0"/>
              <a:t>이러한 프로젝트로 무언가를 하는게 </a:t>
            </a:r>
            <a:r>
              <a:rPr lang="ko-KR" altLang="en-US" b="1" dirty="0" err="1"/>
              <a:t>처음이였지만</a:t>
            </a:r>
            <a:r>
              <a:rPr lang="ko-KR" altLang="en-US" b="1" dirty="0"/>
              <a:t> 팀원들과 함께 </a:t>
            </a:r>
            <a:r>
              <a:rPr lang="en-US" altLang="ko-KR" b="1" dirty="0"/>
              <a:t>	</a:t>
            </a:r>
            <a:r>
              <a:rPr lang="ko-KR" altLang="en-US" b="1" dirty="0"/>
              <a:t>공부하고 이를 이용하여 무언가를 만들어 </a:t>
            </a:r>
            <a:r>
              <a:rPr lang="ko-KR" altLang="en-US" b="1" dirty="0" err="1"/>
              <a:t>나간다는게</a:t>
            </a:r>
            <a:r>
              <a:rPr lang="ko-KR" altLang="en-US" b="1" dirty="0"/>
              <a:t> 재미있었고 </a:t>
            </a:r>
            <a:r>
              <a:rPr lang="en-US" altLang="ko-KR" b="1" dirty="0"/>
              <a:t>	</a:t>
            </a:r>
            <a:r>
              <a:rPr lang="ko-KR" altLang="en-US" b="1" dirty="0"/>
              <a:t>뜻깊은 </a:t>
            </a:r>
            <a:r>
              <a:rPr lang="ko-KR" altLang="en-US" b="1" dirty="0" err="1"/>
              <a:t>경험이였다고</a:t>
            </a:r>
            <a:r>
              <a:rPr lang="ko-KR" altLang="en-US" b="1" dirty="0"/>
              <a:t> 생각합니다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052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FA77ED69-CE05-4BED-BAC1-DF9E7F240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08028"/>
            <a:ext cx="8496944" cy="460648"/>
          </a:xfrm>
        </p:spPr>
        <p:txBody>
          <a:bodyPr/>
          <a:lstStyle/>
          <a:p>
            <a:r>
              <a:rPr lang="en-US" altLang="ko-KR" b="1" dirty="0"/>
              <a:t>What will we make?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E5F1535-B3D9-4449-904B-D12DCB42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15" name="그림 14" descr="텍스트이(가) 표시된 사진&#10;&#10;자동 생성된 설명">
            <a:extLst>
              <a:ext uri="{FF2B5EF4-FFF2-40B4-BE49-F238E27FC236}">
                <a16:creationId xmlns:a16="http://schemas.microsoft.com/office/drawing/2014/main" id="{91DB4238-E0DF-418D-9278-BFAEFDF8F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2238"/>
            <a:ext cx="5400600" cy="3037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787D8F38-3B99-4637-AC7A-F4A53D220B45}"/>
              </a:ext>
            </a:extLst>
          </p:cNvPr>
          <p:cNvSpPr txBox="1">
            <a:spLocks/>
          </p:cNvSpPr>
          <p:nvPr/>
        </p:nvSpPr>
        <p:spPr>
          <a:xfrm>
            <a:off x="6804248" y="2571750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/>
              <a:t>추천 맛집</a:t>
            </a:r>
            <a:endParaRPr lang="en-US" b="1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C90FFD1-07B1-4820-BDA2-519F3F76CD8C}"/>
              </a:ext>
            </a:extLst>
          </p:cNvPr>
          <p:cNvSpPr txBox="1">
            <a:spLocks/>
          </p:cNvSpPr>
          <p:nvPr/>
        </p:nvSpPr>
        <p:spPr>
          <a:xfrm>
            <a:off x="6804248" y="3217097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/>
              <a:t>종류별 맛집</a:t>
            </a:r>
            <a:endParaRPr lang="en-US" b="1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05980BB2-461A-43BC-8AE6-86F342820B54}"/>
              </a:ext>
            </a:extLst>
          </p:cNvPr>
          <p:cNvSpPr txBox="1">
            <a:spLocks/>
          </p:cNvSpPr>
          <p:nvPr/>
        </p:nvSpPr>
        <p:spPr>
          <a:xfrm>
            <a:off x="6804248" y="3862444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/>
              <a:t>맛집 제보</a:t>
            </a:r>
            <a:endParaRPr lang="en-US" b="1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E7FEC25-884D-4AFD-A4AA-3CC003CAED28}"/>
              </a:ext>
            </a:extLst>
          </p:cNvPr>
          <p:cNvSpPr txBox="1">
            <a:spLocks/>
          </p:cNvSpPr>
          <p:nvPr/>
        </p:nvSpPr>
        <p:spPr>
          <a:xfrm>
            <a:off x="6876256" y="1882238"/>
            <a:ext cx="2151856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Functions?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77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8E5F1535-B3D9-4449-904B-D12DCB42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altLang="ko-KR" dirty="0"/>
              <a:t>Study</a:t>
            </a:r>
            <a:endParaRPr lang="en-US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787D8F38-3B99-4637-AC7A-F4A53D220B45}"/>
              </a:ext>
            </a:extLst>
          </p:cNvPr>
          <p:cNvSpPr txBox="1">
            <a:spLocks/>
          </p:cNvSpPr>
          <p:nvPr/>
        </p:nvSpPr>
        <p:spPr>
          <a:xfrm>
            <a:off x="1187624" y="2525192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/>
              <a:t>HTML</a:t>
            </a:r>
            <a:endParaRPr lang="en-US" sz="3200" b="1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C90FFD1-07B1-4820-BDA2-519F3F76CD8C}"/>
              </a:ext>
            </a:extLst>
          </p:cNvPr>
          <p:cNvSpPr txBox="1">
            <a:spLocks/>
          </p:cNvSpPr>
          <p:nvPr/>
        </p:nvSpPr>
        <p:spPr>
          <a:xfrm>
            <a:off x="3601603" y="2525192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/>
              <a:t>CSS</a:t>
            </a:r>
            <a:endParaRPr lang="en-US" sz="3200" b="1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05980BB2-461A-43BC-8AE6-86F342820B54}"/>
              </a:ext>
            </a:extLst>
          </p:cNvPr>
          <p:cNvSpPr txBox="1">
            <a:spLocks/>
          </p:cNvSpPr>
          <p:nvPr/>
        </p:nvSpPr>
        <p:spPr>
          <a:xfrm>
            <a:off x="6012160" y="2525192"/>
            <a:ext cx="24482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/>
              <a:t>JavaScript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9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HTML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1720" y="1995686"/>
            <a:ext cx="6912768" cy="108012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b="1" dirty="0"/>
              <a:t>기본적인 구조와 문법</a:t>
            </a: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b="1" dirty="0"/>
              <a:t>유용하고 많이 쓰이는 </a:t>
            </a:r>
            <a:r>
              <a:rPr lang="en-US" altLang="ko-KR" b="1" dirty="0"/>
              <a:t>Tag</a:t>
            </a:r>
          </a:p>
          <a:p>
            <a:pPr lvl="0"/>
            <a:r>
              <a:rPr lang="en-US" altLang="ko-KR" b="1" dirty="0"/>
              <a:t> - &lt;a&gt;,&lt;</a:t>
            </a:r>
            <a:r>
              <a:rPr lang="en-US" altLang="ko-KR" b="1" dirty="0" err="1"/>
              <a:t>ol</a:t>
            </a:r>
            <a:r>
              <a:rPr lang="en-US" altLang="ko-KR" b="1" dirty="0"/>
              <a:t>&gt;,&lt;li&gt;,&lt;div&gt;,&lt;table&gt;,&lt;</a:t>
            </a:r>
            <a:r>
              <a:rPr lang="en-US" altLang="ko-KR" b="1" dirty="0" err="1"/>
              <a:t>img</a:t>
            </a:r>
            <a:r>
              <a:rPr lang="en-US" altLang="ko-KR" b="1" dirty="0"/>
              <a:t>&gt; ……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84E333-2A4C-4E0B-ADB4-266461E07AFE}"/>
              </a:ext>
            </a:extLst>
          </p:cNvPr>
          <p:cNvSpPr txBox="1">
            <a:spLocks/>
          </p:cNvSpPr>
          <p:nvPr/>
        </p:nvSpPr>
        <p:spPr>
          <a:xfrm>
            <a:off x="-163592" y="1607046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/>
              <a:t>HTML</a:t>
            </a:r>
            <a:endParaRPr lang="en-US" sz="2400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26FAF8F-183B-49FC-938F-B37E9EE47F49}"/>
              </a:ext>
            </a:extLst>
          </p:cNvPr>
          <p:cNvSpPr txBox="1">
            <a:spLocks/>
          </p:cNvSpPr>
          <p:nvPr/>
        </p:nvSpPr>
        <p:spPr>
          <a:xfrm>
            <a:off x="-163592" y="2341426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/>
              <a:t>CSS</a:t>
            </a:r>
            <a:endParaRPr lang="en-US" sz="2400" b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42C1939-0659-443F-80B5-632280FB9F75}"/>
              </a:ext>
            </a:extLst>
          </p:cNvPr>
          <p:cNvSpPr txBox="1">
            <a:spLocks/>
          </p:cNvSpPr>
          <p:nvPr/>
        </p:nvSpPr>
        <p:spPr>
          <a:xfrm>
            <a:off x="-576572" y="3075806"/>
            <a:ext cx="24482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/>
              <a:t>JavaScript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CSS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5452" y="1852248"/>
            <a:ext cx="6912768" cy="460648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b="1" dirty="0"/>
              <a:t>색상과 같은 디자인 요소들을 정의</a:t>
            </a: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b="1" dirty="0"/>
              <a:t>Selector : Type selector, Class selector, ID selector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b="1" dirty="0"/>
              <a:t>Property, property value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b="1" dirty="0"/>
              <a:t>Media query</a:t>
            </a:r>
            <a:r>
              <a:rPr lang="ko-KR" altLang="en-US" b="1" dirty="0"/>
              <a:t>를 이용한 반응형 웹</a:t>
            </a: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84E333-2A4C-4E0B-ADB4-266461E07AFE}"/>
              </a:ext>
            </a:extLst>
          </p:cNvPr>
          <p:cNvSpPr txBox="1">
            <a:spLocks/>
          </p:cNvSpPr>
          <p:nvPr/>
        </p:nvSpPr>
        <p:spPr>
          <a:xfrm>
            <a:off x="-163592" y="1607046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/>
              <a:t>HTML</a:t>
            </a:r>
            <a:endParaRPr lang="en-US" sz="2400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26FAF8F-183B-49FC-938F-B37E9EE47F49}"/>
              </a:ext>
            </a:extLst>
          </p:cNvPr>
          <p:cNvSpPr txBox="1">
            <a:spLocks/>
          </p:cNvSpPr>
          <p:nvPr/>
        </p:nvSpPr>
        <p:spPr>
          <a:xfrm>
            <a:off x="-163592" y="2341426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/>
              <a:t>CSS</a:t>
            </a:r>
            <a:endParaRPr lang="en-US" sz="2400" b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42C1939-0659-443F-80B5-632280FB9F75}"/>
              </a:ext>
            </a:extLst>
          </p:cNvPr>
          <p:cNvSpPr txBox="1">
            <a:spLocks/>
          </p:cNvSpPr>
          <p:nvPr/>
        </p:nvSpPr>
        <p:spPr>
          <a:xfrm>
            <a:off x="-576572" y="3075806"/>
            <a:ext cx="24482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/>
              <a:t>JavaScript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3017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JavaScript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5452" y="987574"/>
            <a:ext cx="6912768" cy="460648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b="1" dirty="0"/>
              <a:t>동적인 웹페이지를 제작</a:t>
            </a: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b="1" dirty="0"/>
              <a:t>기본적인 문법과 함수</a:t>
            </a: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b="1" dirty="0"/>
              <a:t>jQuery </a:t>
            </a:r>
            <a:r>
              <a:rPr lang="ko-KR" altLang="en-US" b="1" dirty="0"/>
              <a:t>라이브러리 </a:t>
            </a: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84E333-2A4C-4E0B-ADB4-266461E07AFE}"/>
              </a:ext>
            </a:extLst>
          </p:cNvPr>
          <p:cNvSpPr txBox="1">
            <a:spLocks/>
          </p:cNvSpPr>
          <p:nvPr/>
        </p:nvSpPr>
        <p:spPr>
          <a:xfrm>
            <a:off x="-163592" y="1607046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/>
              <a:t>HTML</a:t>
            </a:r>
            <a:endParaRPr lang="en-US" sz="2400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26FAF8F-183B-49FC-938F-B37E9EE47F49}"/>
              </a:ext>
            </a:extLst>
          </p:cNvPr>
          <p:cNvSpPr txBox="1">
            <a:spLocks/>
          </p:cNvSpPr>
          <p:nvPr/>
        </p:nvSpPr>
        <p:spPr>
          <a:xfrm>
            <a:off x="-163592" y="2341426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/>
              <a:t>CSS</a:t>
            </a:r>
            <a:endParaRPr lang="en-US" sz="2400" b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42C1939-0659-443F-80B5-632280FB9F75}"/>
              </a:ext>
            </a:extLst>
          </p:cNvPr>
          <p:cNvSpPr txBox="1">
            <a:spLocks/>
          </p:cNvSpPr>
          <p:nvPr/>
        </p:nvSpPr>
        <p:spPr>
          <a:xfrm>
            <a:off x="-576572" y="3075806"/>
            <a:ext cx="24482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/>
              <a:t>JavaScript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2116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8E5F1535-B3D9-4449-904B-D12DCB42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altLang="ko-KR" dirty="0"/>
              <a:t>Functions</a:t>
            </a:r>
            <a:endParaRPr lang="en-US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787D8F38-3B99-4637-AC7A-F4A53D220B45}"/>
              </a:ext>
            </a:extLst>
          </p:cNvPr>
          <p:cNvSpPr txBox="1">
            <a:spLocks/>
          </p:cNvSpPr>
          <p:nvPr/>
        </p:nvSpPr>
        <p:spPr>
          <a:xfrm>
            <a:off x="539552" y="1474505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b="1" dirty="0"/>
              <a:t>추천 맛집</a:t>
            </a:r>
            <a:endParaRPr lang="en-US" sz="2400" b="1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C90FFD1-07B1-4820-BDA2-519F3F76CD8C}"/>
              </a:ext>
            </a:extLst>
          </p:cNvPr>
          <p:cNvSpPr txBox="1">
            <a:spLocks/>
          </p:cNvSpPr>
          <p:nvPr/>
        </p:nvSpPr>
        <p:spPr>
          <a:xfrm>
            <a:off x="539552" y="2491755"/>
            <a:ext cx="1944216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b="1" dirty="0"/>
              <a:t>종류별 맛집</a:t>
            </a:r>
            <a:endParaRPr lang="en-US" sz="2400" b="1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05980BB2-461A-43BC-8AE6-86F342820B54}"/>
              </a:ext>
            </a:extLst>
          </p:cNvPr>
          <p:cNvSpPr txBox="1">
            <a:spLocks/>
          </p:cNvSpPr>
          <p:nvPr/>
        </p:nvSpPr>
        <p:spPr>
          <a:xfrm>
            <a:off x="539552" y="3509005"/>
            <a:ext cx="180020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b="1" dirty="0"/>
              <a:t>맛집 제보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35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추천 맛집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84E333-2A4C-4E0B-ADB4-266461E07AFE}"/>
              </a:ext>
            </a:extLst>
          </p:cNvPr>
          <p:cNvSpPr txBox="1">
            <a:spLocks/>
          </p:cNvSpPr>
          <p:nvPr/>
        </p:nvSpPr>
        <p:spPr>
          <a:xfrm>
            <a:off x="245034" y="1649661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추천 맛집</a:t>
            </a:r>
            <a:endParaRPr lang="en-US" altLang="ko-KR" sz="1400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26FAF8F-183B-49FC-938F-B37E9EE47F49}"/>
              </a:ext>
            </a:extLst>
          </p:cNvPr>
          <p:cNvSpPr txBox="1">
            <a:spLocks/>
          </p:cNvSpPr>
          <p:nvPr/>
        </p:nvSpPr>
        <p:spPr>
          <a:xfrm>
            <a:off x="107504" y="2370026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종류별 맛집</a:t>
            </a:r>
            <a:endParaRPr lang="en-US" altLang="ko-KR" sz="1400" b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42C1939-0659-443F-80B5-632280FB9F75}"/>
              </a:ext>
            </a:extLst>
          </p:cNvPr>
          <p:cNvSpPr txBox="1">
            <a:spLocks/>
          </p:cNvSpPr>
          <p:nvPr/>
        </p:nvSpPr>
        <p:spPr>
          <a:xfrm>
            <a:off x="245034" y="3090391"/>
            <a:ext cx="24482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맛집 제보</a:t>
            </a:r>
            <a:endParaRPr lang="en-US" altLang="ko-KR" sz="1400" b="1" dirty="0"/>
          </a:p>
        </p:txBody>
      </p:sp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AAB1283F-36DE-428B-AFF6-FAC1E1A7E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22" y="1469185"/>
            <a:ext cx="5560913" cy="3128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54D6DE1B-0CCD-465E-9E35-3415895609A5}"/>
              </a:ext>
            </a:extLst>
          </p:cNvPr>
          <p:cNvSpPr/>
          <p:nvPr/>
        </p:nvSpPr>
        <p:spPr>
          <a:xfrm>
            <a:off x="2703030" y="2366706"/>
            <a:ext cx="438534" cy="19460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BBFBCAA-D8FA-46F8-AFA2-ACB5CEB19526}"/>
              </a:ext>
            </a:extLst>
          </p:cNvPr>
          <p:cNvCxnSpPr>
            <a:stCxn id="11" idx="7"/>
          </p:cNvCxnSpPr>
          <p:nvPr/>
        </p:nvCxnSpPr>
        <p:spPr>
          <a:xfrm flipV="1">
            <a:off x="3077342" y="1182450"/>
            <a:ext cx="2589909" cy="121275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1B44443-A3AB-4CD3-8870-1BA975636B0C}"/>
              </a:ext>
            </a:extLst>
          </p:cNvPr>
          <p:cNvSpPr txBox="1">
            <a:spLocks/>
          </p:cNvSpPr>
          <p:nvPr/>
        </p:nvSpPr>
        <p:spPr>
          <a:xfrm>
            <a:off x="5641801" y="786020"/>
            <a:ext cx="240171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1400" b="1" dirty="0"/>
              <a:t>Recommend </a:t>
            </a:r>
            <a:r>
              <a:rPr lang="ko-KR" altLang="en-US" sz="1400" b="1" dirty="0"/>
              <a:t>버튼 누르면 랜덤으로 메뉴 추천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314260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종류별 맛집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84E333-2A4C-4E0B-ADB4-266461E07AFE}"/>
              </a:ext>
            </a:extLst>
          </p:cNvPr>
          <p:cNvSpPr txBox="1">
            <a:spLocks/>
          </p:cNvSpPr>
          <p:nvPr/>
        </p:nvSpPr>
        <p:spPr>
          <a:xfrm>
            <a:off x="245034" y="1649661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추천 맛집</a:t>
            </a:r>
            <a:endParaRPr lang="en-US" altLang="ko-KR" sz="1400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26FAF8F-183B-49FC-938F-B37E9EE47F49}"/>
              </a:ext>
            </a:extLst>
          </p:cNvPr>
          <p:cNvSpPr txBox="1">
            <a:spLocks/>
          </p:cNvSpPr>
          <p:nvPr/>
        </p:nvSpPr>
        <p:spPr>
          <a:xfrm>
            <a:off x="107504" y="2370026"/>
            <a:ext cx="165618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종류별 맛집</a:t>
            </a:r>
            <a:endParaRPr lang="en-US" altLang="ko-KR" sz="1400" b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42C1939-0659-443F-80B5-632280FB9F75}"/>
              </a:ext>
            </a:extLst>
          </p:cNvPr>
          <p:cNvSpPr txBox="1">
            <a:spLocks/>
          </p:cNvSpPr>
          <p:nvPr/>
        </p:nvSpPr>
        <p:spPr>
          <a:xfrm>
            <a:off x="245034" y="3090391"/>
            <a:ext cx="24482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b="1" dirty="0"/>
              <a:t>맛집 제보</a:t>
            </a:r>
            <a:endParaRPr lang="en-US" altLang="ko-KR" sz="14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262FCB3-F3F0-4F44-AEEE-3D08B2DA135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87574"/>
            <a:ext cx="720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160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247</Words>
  <Application>Microsoft Office PowerPoint</Application>
  <PresentationFormat>화면 슬라이드 쇼(16:9)</PresentationFormat>
  <Paragraphs>86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Calibri</vt:lpstr>
      <vt:lpstr>Office Theme</vt:lpstr>
      <vt:lpstr>Custom Design</vt:lpstr>
      <vt:lpstr>PowerPoint 프레젠테이션</vt:lpstr>
      <vt:lpstr>Introduction</vt:lpstr>
      <vt:lpstr>Study</vt:lpstr>
      <vt:lpstr>HTML</vt:lpstr>
      <vt:lpstr>CSS</vt:lpstr>
      <vt:lpstr>JavaScript</vt:lpstr>
      <vt:lpstr>Functions</vt:lpstr>
      <vt:lpstr>추천 맛집</vt:lpstr>
      <vt:lpstr>종류별 맛집</vt:lpstr>
      <vt:lpstr>종류별 맛집</vt:lpstr>
      <vt:lpstr>맛집 추천</vt:lpstr>
      <vt:lpstr>Improvements</vt:lpstr>
      <vt:lpstr>Impression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박 진우</cp:lastModifiedBy>
  <cp:revision>30</cp:revision>
  <dcterms:created xsi:type="dcterms:W3CDTF">2014-04-01T16:27:38Z</dcterms:created>
  <dcterms:modified xsi:type="dcterms:W3CDTF">2021-11-21T06:43:33Z</dcterms:modified>
</cp:coreProperties>
</file>