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219D-A97C-4CA1-BB99-E9DC56870F0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C4C3005-24DD-4230-8D27-66FD6B6167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4967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219D-A97C-4CA1-BB99-E9DC56870F0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4C3005-24DD-4230-8D27-66FD6B6167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4477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219D-A97C-4CA1-BB99-E9DC56870F0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4C3005-24DD-4230-8D27-66FD6B61673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940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219D-A97C-4CA1-BB99-E9DC56870F0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4C3005-24DD-4230-8D27-66FD6B6167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335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219D-A97C-4CA1-BB99-E9DC56870F0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4C3005-24DD-4230-8D27-66FD6B61673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1076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219D-A97C-4CA1-BB99-E9DC56870F0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4C3005-24DD-4230-8D27-66FD6B6167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2061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219D-A97C-4CA1-BB99-E9DC56870F0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3005-24DD-4230-8D27-66FD6B6167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9494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219D-A97C-4CA1-BB99-E9DC56870F0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3005-24DD-4230-8D27-66FD6B6167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6145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219D-A97C-4CA1-BB99-E9DC56870F0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3005-24DD-4230-8D27-66FD6B6167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53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219D-A97C-4CA1-BB99-E9DC56870F0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4C3005-24DD-4230-8D27-66FD6B6167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164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219D-A97C-4CA1-BB99-E9DC56870F0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4C3005-24DD-4230-8D27-66FD6B6167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056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219D-A97C-4CA1-BB99-E9DC56870F0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4C3005-24DD-4230-8D27-66FD6B6167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896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219D-A97C-4CA1-BB99-E9DC56870F0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3005-24DD-4230-8D27-66FD6B6167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97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219D-A97C-4CA1-BB99-E9DC56870F0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3005-24DD-4230-8D27-66FD6B6167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970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219D-A97C-4CA1-BB99-E9DC56870F0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3005-24DD-4230-8D27-66FD6B6167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3963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219D-A97C-4CA1-BB99-E9DC56870F0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4C3005-24DD-4230-8D27-66FD6B6167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895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C219D-A97C-4CA1-BB99-E9DC56870F0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C4C3005-24DD-4230-8D27-66FD6B6167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229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AAACE1-F617-46F6-8B6D-C337592440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해결이요</a:t>
            </a:r>
            <a:r>
              <a:rPr lang="en-US" altLang="ko-KR" dirty="0"/>
              <a:t>.com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9B8A579-C9AB-4958-B765-3C9B992016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20-046 </a:t>
            </a:r>
            <a:r>
              <a:rPr lang="ko-KR" altLang="en-US" dirty="0"/>
              <a:t>박지훈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452B6B12-A324-47DF-9C6E-06FF7D589B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985" y="3429000"/>
            <a:ext cx="1743959" cy="1737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598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B5C2C5-37A3-4BFF-B8A0-E5F238C06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제작 동기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CC9379C-D5A4-416B-8214-F95E36275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“</a:t>
            </a:r>
            <a:r>
              <a:rPr lang="ko-KR" altLang="en-US" dirty="0"/>
              <a:t>해결이요</a:t>
            </a:r>
            <a:r>
              <a:rPr lang="en-US" altLang="ko-KR" dirty="0"/>
              <a:t>!”</a:t>
            </a:r>
          </a:p>
          <a:p>
            <a:endParaRPr lang="en-US" altLang="ko-KR" dirty="0"/>
          </a:p>
          <a:p>
            <a:r>
              <a:rPr lang="ko-KR" altLang="en-US" dirty="0"/>
              <a:t>내가 궁금한 것이 과거에 해결되었나</a:t>
            </a:r>
            <a:r>
              <a:rPr lang="en-US" altLang="ko-KR" dirty="0"/>
              <a:t>? </a:t>
            </a:r>
          </a:p>
          <a:p>
            <a:endParaRPr lang="en-US" altLang="ko-KR" dirty="0"/>
          </a:p>
          <a:p>
            <a:r>
              <a:rPr lang="ko-KR" altLang="en-US" dirty="0"/>
              <a:t>내가 사고 싶은 걸 파는 사람이 있었나</a:t>
            </a:r>
            <a:r>
              <a:rPr lang="en-US" altLang="ko-KR" dirty="0"/>
              <a:t>? “</a:t>
            </a:r>
            <a:r>
              <a:rPr lang="ko-KR" altLang="en-US" dirty="0"/>
              <a:t>묻힘</a:t>
            </a:r>
            <a:r>
              <a:rPr lang="en-US" altLang="ko-KR" dirty="0"/>
              <a:t>”</a:t>
            </a:r>
          </a:p>
          <a:p>
            <a:endParaRPr lang="en-US" altLang="ko-KR" dirty="0"/>
          </a:p>
          <a:p>
            <a:r>
              <a:rPr lang="ko-KR" altLang="en-US" dirty="0"/>
              <a:t>태그 시스템을 도입한다면</a:t>
            </a:r>
            <a:r>
              <a:rPr lang="en-US" altLang="ko-KR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830443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1B9D1D-207C-4383-9EA1-DD541A8F2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프로젝트 성과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31DBC8EC-F09E-4DF4-AC86-2C7E47849E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4"/>
          <a:stretch/>
        </p:blipFill>
        <p:spPr>
          <a:xfrm>
            <a:off x="5179813" y="4759808"/>
            <a:ext cx="1832374" cy="792272"/>
          </a:xfrm>
          <a:effectLst>
            <a:softEdge rad="6350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CF21A80-E862-49A6-AEE0-309BB24D71ED}"/>
              </a:ext>
            </a:extLst>
          </p:cNvPr>
          <p:cNvSpPr txBox="1"/>
          <p:nvPr/>
        </p:nvSpPr>
        <p:spPr>
          <a:xfrm>
            <a:off x="4723669" y="1876719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/>
              <a:t>HTML, CSS </a:t>
            </a:r>
            <a:r>
              <a:rPr lang="ko-KR" altLang="en-US" sz="2800" dirty="0"/>
              <a:t>훈련        ✔️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08847A-5FF4-46A2-83E8-1882CAB59B44}"/>
              </a:ext>
            </a:extLst>
          </p:cNvPr>
          <p:cNvSpPr txBox="1"/>
          <p:nvPr/>
        </p:nvSpPr>
        <p:spPr>
          <a:xfrm>
            <a:off x="4704433" y="3167390"/>
            <a:ext cx="40719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err="1"/>
              <a:t>Javascript</a:t>
            </a:r>
            <a:r>
              <a:rPr lang="en-US" altLang="ko-KR" sz="2800" dirty="0"/>
              <a:t> </a:t>
            </a:r>
            <a:r>
              <a:rPr lang="ko-KR" altLang="en-US" sz="2800" dirty="0"/>
              <a:t>훈련        ✔️</a:t>
            </a:r>
          </a:p>
        </p:txBody>
      </p:sp>
      <p:sp>
        <p:nvSpPr>
          <p:cNvPr id="9" name="화살표: 아래쪽 8">
            <a:extLst>
              <a:ext uri="{FF2B5EF4-FFF2-40B4-BE49-F238E27FC236}">
                <a16:creationId xmlns:a16="http://schemas.microsoft.com/office/drawing/2014/main" id="{B68E7A9A-4131-4693-ABA1-CCD2331739E8}"/>
              </a:ext>
            </a:extLst>
          </p:cNvPr>
          <p:cNvSpPr/>
          <p:nvPr/>
        </p:nvSpPr>
        <p:spPr>
          <a:xfrm>
            <a:off x="5935744" y="2545237"/>
            <a:ext cx="320512" cy="6470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화살표: 아래쪽 9">
            <a:extLst>
              <a:ext uri="{FF2B5EF4-FFF2-40B4-BE49-F238E27FC236}">
                <a16:creationId xmlns:a16="http://schemas.microsoft.com/office/drawing/2014/main" id="{5A0D7775-71C3-4B3C-8BF2-5B40C219CD4B}"/>
              </a:ext>
            </a:extLst>
          </p:cNvPr>
          <p:cNvSpPr/>
          <p:nvPr/>
        </p:nvSpPr>
        <p:spPr>
          <a:xfrm>
            <a:off x="5935744" y="3886764"/>
            <a:ext cx="320512" cy="6470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88C0B6-8234-4BC4-A61E-39CB719F6B35}"/>
              </a:ext>
            </a:extLst>
          </p:cNvPr>
          <p:cNvSpPr txBox="1"/>
          <p:nvPr/>
        </p:nvSpPr>
        <p:spPr>
          <a:xfrm>
            <a:off x="6257526" y="2647789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디자인 비중 ↑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88CBDF-E199-4F0E-8BDE-252A33693F84}"/>
              </a:ext>
            </a:extLst>
          </p:cNvPr>
          <p:cNvSpPr txBox="1"/>
          <p:nvPr/>
        </p:nvSpPr>
        <p:spPr>
          <a:xfrm>
            <a:off x="8078754" y="4894334"/>
            <a:ext cx="1037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/>
              <a:t>❌</a:t>
            </a:r>
            <a:r>
              <a:rPr lang="en-US" altLang="ko-KR" sz="2800" dirty="0"/>
              <a:t>…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22963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239A2E-0A88-449B-B62B-F8A3DC217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디자인</a:t>
            </a:r>
            <a:r>
              <a:rPr lang="en-US" altLang="ko-KR" dirty="0"/>
              <a:t>, HTML</a:t>
            </a:r>
            <a:r>
              <a:rPr lang="ko-KR" altLang="en-US" dirty="0"/>
              <a:t> </a:t>
            </a:r>
            <a:r>
              <a:rPr lang="en-US" altLang="ko-KR" dirty="0"/>
              <a:t>+</a:t>
            </a:r>
            <a:r>
              <a:rPr lang="ko-KR" altLang="en-US" dirty="0"/>
              <a:t> </a:t>
            </a:r>
            <a:r>
              <a:rPr lang="en-US" altLang="ko-KR" dirty="0"/>
              <a:t>CSS</a:t>
            </a:r>
            <a:endParaRPr lang="ko-KR" altLang="en-US" dirty="0"/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724FBBFD-4E49-49B3-973D-6E18AED3374B}"/>
              </a:ext>
            </a:extLst>
          </p:cNvPr>
          <p:cNvGrpSpPr/>
          <p:nvPr/>
        </p:nvGrpSpPr>
        <p:grpSpPr>
          <a:xfrm>
            <a:off x="449903" y="2069476"/>
            <a:ext cx="11292195" cy="4164414"/>
            <a:chOff x="689549" y="1022183"/>
            <a:chExt cx="11292195" cy="4164414"/>
          </a:xfrm>
        </p:grpSpPr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58B16D9A-BD64-42BC-8D57-B6111E324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9549" y="1022183"/>
              <a:ext cx="5553800" cy="2719048"/>
            </a:xfrm>
            <a:prstGeom prst="rect">
              <a:avLst/>
            </a:prstGeom>
          </p:spPr>
        </p:pic>
        <p:pic>
          <p:nvPicPr>
            <p:cNvPr id="13" name="그림 12">
              <a:extLst>
                <a:ext uri="{FF2B5EF4-FFF2-40B4-BE49-F238E27FC236}">
                  <a16:creationId xmlns:a16="http://schemas.microsoft.com/office/drawing/2014/main" id="{EFB5F1F9-A696-4045-83E5-581B4D6E74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7943" y="2467549"/>
              <a:ext cx="5553801" cy="27190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50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8A25E6-5348-4EBB-93B9-097A5561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필터 구현</a:t>
            </a:r>
            <a:r>
              <a:rPr lang="en-US" altLang="ko-KR" dirty="0"/>
              <a:t>, JAVASCRIPT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7A1DA05-AD45-46DF-B43F-8A9EC51E17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148" y="2073604"/>
            <a:ext cx="7021704" cy="416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895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80C196-472E-4A02-AF20-196C09969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Q&amp;A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98A0E7-4751-4249-819E-1C41FC1BB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11/21 ~ 11/28? 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앞으로 할 것</a:t>
            </a:r>
            <a:r>
              <a:rPr lang="en-US" altLang="ko-KR" dirty="0"/>
              <a:t>? (From docs/TODO.md)</a:t>
            </a:r>
          </a:p>
          <a:p>
            <a:pPr>
              <a:buFontTx/>
              <a:buChar char="-"/>
            </a:pPr>
            <a:r>
              <a:rPr lang="ko-KR" altLang="en-US" dirty="0"/>
              <a:t> </a:t>
            </a:r>
            <a:r>
              <a:rPr lang="en-US" altLang="ko-KR" dirty="0"/>
              <a:t>Django!</a:t>
            </a:r>
          </a:p>
          <a:p>
            <a:pPr>
              <a:buFontTx/>
              <a:buChar char="-"/>
            </a:pPr>
            <a:r>
              <a:rPr lang="ko-KR" altLang="en-US" dirty="0"/>
              <a:t>구글 로그인</a:t>
            </a:r>
            <a:endParaRPr lang="en-US" altLang="ko-KR" dirty="0"/>
          </a:p>
          <a:p>
            <a:pPr>
              <a:buFontTx/>
              <a:buChar char="-"/>
            </a:pPr>
            <a:r>
              <a:rPr lang="ko-KR" altLang="en-US" dirty="0"/>
              <a:t>텍스트 에디터</a:t>
            </a:r>
            <a:endParaRPr lang="en-US" altLang="ko-KR" dirty="0"/>
          </a:p>
          <a:p>
            <a:pPr>
              <a:buFontTx/>
              <a:buChar char="-"/>
            </a:pPr>
            <a:r>
              <a:rPr lang="ko-KR" altLang="en-US" dirty="0"/>
              <a:t>댓글</a:t>
            </a:r>
            <a:endParaRPr lang="en-US" altLang="ko-KR" dirty="0"/>
          </a:p>
          <a:p>
            <a:pPr>
              <a:buFontTx/>
              <a:buChar char="-"/>
            </a:pPr>
            <a:r>
              <a:rPr lang="en-US" altLang="ko-KR" dirty="0"/>
              <a:t>“</a:t>
            </a:r>
            <a:r>
              <a:rPr lang="ko-KR" altLang="en-US" dirty="0"/>
              <a:t>해결이요</a:t>
            </a:r>
            <a:r>
              <a:rPr lang="en-US" altLang="ko-KR" dirty="0"/>
              <a:t>!” </a:t>
            </a:r>
            <a:r>
              <a:rPr lang="ko-KR" altLang="en-US" dirty="0"/>
              <a:t>버튼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등등</a:t>
            </a:r>
            <a:r>
              <a:rPr lang="en-US" altLang="ko-KR" dirty="0"/>
              <a:t>!</a:t>
            </a:r>
          </a:p>
          <a:p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4D53D8-F584-4920-9263-7CA10E84BB1A}"/>
              </a:ext>
            </a:extLst>
          </p:cNvPr>
          <p:cNvSpPr txBox="1"/>
          <p:nvPr/>
        </p:nvSpPr>
        <p:spPr>
          <a:xfrm>
            <a:off x="7961654" y="2105561"/>
            <a:ext cx="354295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600" dirty="0"/>
              <a:t>“?”</a:t>
            </a:r>
            <a:endParaRPr lang="ko-KR" altLang="en-US" sz="16600" dirty="0"/>
          </a:p>
        </p:txBody>
      </p:sp>
    </p:spTree>
    <p:extLst>
      <p:ext uri="{BB962C8B-B14F-4D97-AF65-F5344CB8AC3E}">
        <p14:creationId xmlns:p14="http://schemas.microsoft.com/office/powerpoint/2010/main" val="2480774616"/>
      </p:ext>
    </p:extLst>
  </p:cSld>
  <p:clrMapOvr>
    <a:masterClrMapping/>
  </p:clrMapOvr>
</p:sld>
</file>

<file path=ppt/theme/theme1.xml><?xml version="1.0" encoding="utf-8"?>
<a:theme xmlns:a="http://schemas.openxmlformats.org/drawingml/2006/main" name="줄기">
  <a:themeElements>
    <a:clrScheme name="줄기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줄기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줄기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</TotalTime>
  <Words>89</Words>
  <Application>Microsoft Office PowerPoint</Application>
  <PresentationFormat>와이드스크린</PresentationFormat>
  <Paragraphs>28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줄기</vt:lpstr>
      <vt:lpstr>해결이요.com</vt:lpstr>
      <vt:lpstr>제작 동기</vt:lpstr>
      <vt:lpstr>프로젝트 성과</vt:lpstr>
      <vt:lpstr>디자인, HTML + CSS</vt:lpstr>
      <vt:lpstr>필터 구현, JAVASCRIPT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해결이요.com</dc:title>
  <dc:creator>oxjihun@nate.com</dc:creator>
  <cp:lastModifiedBy>oxjihun@nate.com</cp:lastModifiedBy>
  <cp:revision>41</cp:revision>
  <dcterms:created xsi:type="dcterms:W3CDTF">2021-11-21T14:31:46Z</dcterms:created>
  <dcterms:modified xsi:type="dcterms:W3CDTF">2021-11-21T14:51:12Z</dcterms:modified>
</cp:coreProperties>
</file>