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59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8" r:id="rId12"/>
    <p:sldId id="309" r:id="rId13"/>
    <p:sldId id="310" r:id="rId14"/>
    <p:sldId id="322" r:id="rId15"/>
    <p:sldId id="323" r:id="rId16"/>
    <p:sldId id="305" r:id="rId17"/>
    <p:sldId id="312" r:id="rId18"/>
    <p:sldId id="306" r:id="rId19"/>
    <p:sldId id="313" r:id="rId20"/>
    <p:sldId id="316" r:id="rId21"/>
    <p:sldId id="318" r:id="rId22"/>
    <p:sldId id="317" r:id="rId23"/>
    <p:sldId id="319" r:id="rId24"/>
    <p:sldId id="321" r:id="rId25"/>
    <p:sldId id="261" r:id="rId26"/>
    <p:sldId id="320" r:id="rId27"/>
  </p:sldIdLst>
  <p:sldSz cx="9144000" cy="5143500" type="screen16x9"/>
  <p:notesSz cx="6858000" cy="9144000"/>
  <p:embeddedFontLst>
    <p:embeddedFont>
      <p:font typeface="a고딕12" panose="02020600000000000000" pitchFamily="18" charset="-127"/>
      <p:regular r:id="rId29"/>
    </p:embeddedFont>
    <p:embeddedFont>
      <p:font typeface="a고속도로" panose="02020600000000000000" pitchFamily="18" charset="-127"/>
      <p:regular r:id="rId30"/>
    </p:embeddedFont>
    <p:embeddedFont>
      <p:font typeface="Barlow" panose="02020600000000000000" charset="0"/>
      <p:regular r:id="rId31"/>
      <p:bold r:id="rId32"/>
      <p:italic r:id="rId33"/>
      <p:boldItalic r:id="rId34"/>
    </p:embeddedFont>
    <p:embeddedFont>
      <p:font typeface="Barlow Light" panose="02020600000000000000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87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C7EFF-B079-44CD-85B6-E6D3598932AC}">
  <a:tblStyle styleId="{511C7EFF-B079-44CD-85B6-E6D3598932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CDC246-CD5F-43C5-B557-0B5EE2D3867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1"/>
    <p:restoredTop sz="94694"/>
  </p:normalViewPr>
  <p:slideViewPr>
    <p:cSldViewPr snapToGrid="0" snapToObjects="1">
      <p:cViewPr varScale="1">
        <p:scale>
          <a:sx n="142" d="100"/>
          <a:sy n="142" d="100"/>
        </p:scale>
        <p:origin x="8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3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4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5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4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12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55300" y="1363125"/>
            <a:ext cx="5110800" cy="241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2550906"/>
            <a:ext cx="719125" cy="41700"/>
            <a:chOff x="0" y="2550906"/>
            <a:chExt cx="719125" cy="41700"/>
          </a:xfrm>
        </p:grpSpPr>
        <p:sp>
          <p:nvSpPr>
            <p:cNvPr id="14" name="Google Shape;14;p2"/>
            <p:cNvSpPr/>
            <p:nvPr/>
          </p:nvSpPr>
          <p:spPr>
            <a:xfrm>
              <a:off x="0" y="255090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6425" y="2550906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1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" name="Google Shape;60;p9"/>
          <p:cNvGrpSpPr/>
          <p:nvPr/>
        </p:nvGrpSpPr>
        <p:grpSpPr>
          <a:xfrm>
            <a:off x="0" y="4541156"/>
            <a:ext cx="719125" cy="41700"/>
            <a:chOff x="0" y="4541156"/>
            <a:chExt cx="719125" cy="41700"/>
          </a:xfrm>
        </p:grpSpPr>
        <p:sp>
          <p:nvSpPr>
            <p:cNvPr id="61" name="Google Shape;61;p9"/>
            <p:cNvSpPr/>
            <p:nvPr/>
          </p:nvSpPr>
          <p:spPr>
            <a:xfrm>
              <a:off x="0" y="454115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506425" y="4541156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55300" y="1534047"/>
            <a:ext cx="5110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55300" y="2714552"/>
            <a:ext cx="51108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0" y="2550906"/>
            <a:ext cx="719125" cy="41700"/>
            <a:chOff x="0" y="2550906"/>
            <a:chExt cx="719125" cy="41700"/>
          </a:xfrm>
        </p:grpSpPr>
        <p:sp>
          <p:nvSpPr>
            <p:cNvPr id="20" name="Google Shape;20;p3"/>
            <p:cNvSpPr/>
            <p:nvPr/>
          </p:nvSpPr>
          <p:spPr>
            <a:xfrm>
              <a:off x="0" y="255090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06425" y="2550906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63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307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307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‧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‧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>
            <a:off x="0" y="1120426"/>
            <a:ext cx="719125" cy="41709"/>
            <a:chOff x="0" y="1120426"/>
            <a:chExt cx="719125" cy="41709"/>
          </a:xfrm>
        </p:grpSpPr>
        <p:sp>
          <p:nvSpPr>
            <p:cNvPr id="32" name="Google Shape;32;p5"/>
            <p:cNvSpPr/>
            <p:nvPr/>
          </p:nvSpPr>
          <p:spPr>
            <a:xfrm>
              <a:off x="0" y="112042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6425" y="1120435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53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307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None/>
              <a:defRPr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307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Light"/>
              <a:buChar char="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Light"/>
              <a:buChar char="‧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Light"/>
              <a:buChar char="‧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5096950"/>
            <a:ext cx="8719800" cy="46500"/>
          </a:xfrm>
          <a:prstGeom prst="rect">
            <a:avLst/>
          </a:prstGeom>
          <a:gradFill>
            <a:gsLst>
              <a:gs pos="0">
                <a:srgbClr val="FFFFFF">
                  <a:alpha val="29803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8693400" y="5096950"/>
            <a:ext cx="450600" cy="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ctrTitle"/>
          </p:nvPr>
        </p:nvSpPr>
        <p:spPr>
          <a:xfrm>
            <a:off x="855299" y="1363125"/>
            <a:ext cx="6599585" cy="241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dirty="0">
                <a:solidFill>
                  <a:schemeClr val="lt2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PLAN YOUR </a:t>
            </a:r>
            <a:r>
              <a:rPr lang="en" b="0" dirty="0">
                <a:solidFill>
                  <a:schemeClr val="accent1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KSAGrinder</a:t>
            </a:r>
            <a:br>
              <a:rPr lang="en" b="0" dirty="0">
                <a:latin typeface="a고속도로" panose="02020600000000000000" pitchFamily="18" charset="-127"/>
                <a:ea typeface="a고속도로" panose="02020600000000000000" pitchFamily="18" charset="-127"/>
              </a:rPr>
            </a:br>
            <a:r>
              <a:rPr lang="en" sz="4000" b="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COURSE SCHEDULE</a:t>
            </a:r>
            <a:endParaRPr sz="4000" b="0" dirty="0">
              <a:solidFill>
                <a:schemeClr val="lt2"/>
              </a:solidFill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7B26CBDF-DC18-0E4C-98B9-BDF97A5A70BC}"/>
              </a:ext>
            </a:extLst>
          </p:cNvPr>
          <p:cNvGrpSpPr/>
          <p:nvPr/>
        </p:nvGrpSpPr>
        <p:grpSpPr>
          <a:xfrm>
            <a:off x="5060948" y="-588552"/>
            <a:ext cx="3569633" cy="5559504"/>
            <a:chOff x="1019213" y="3964719"/>
            <a:chExt cx="438896" cy="683556"/>
          </a:xfrm>
        </p:grpSpPr>
        <p:sp>
          <p:nvSpPr>
            <p:cNvPr id="62" name="Google Shape;1271;p46">
              <a:extLst>
                <a:ext uri="{FF2B5EF4-FFF2-40B4-BE49-F238E27FC236}">
                  <a16:creationId xmlns:a16="http://schemas.microsoft.com/office/drawing/2014/main" id="{77F5EF97-915B-B742-98FE-5669BAF437C0}"/>
                </a:ext>
              </a:extLst>
            </p:cNvPr>
            <p:cNvSpPr/>
            <p:nvPr/>
          </p:nvSpPr>
          <p:spPr>
            <a:xfrm>
              <a:off x="1180677" y="3964719"/>
              <a:ext cx="57630" cy="327278"/>
            </a:xfrm>
            <a:custGeom>
              <a:avLst/>
              <a:gdLst/>
              <a:ahLst/>
              <a:cxnLst/>
              <a:rect l="l" t="t" r="r" b="b"/>
              <a:pathLst>
                <a:path w="576302" h="3272780" extrusionOk="0">
                  <a:moveTo>
                    <a:pt x="82123" y="11123"/>
                  </a:moveTo>
                  <a:cubicBezTo>
                    <a:pt x="127507" y="37030"/>
                    <a:pt x="163526" y="100357"/>
                    <a:pt x="163526" y="152169"/>
                  </a:cubicBezTo>
                  <a:lnTo>
                    <a:pt x="163526" y="1542480"/>
                  </a:lnTo>
                  <a:lnTo>
                    <a:pt x="576303" y="1780675"/>
                  </a:lnTo>
                  <a:lnTo>
                    <a:pt x="576303" y="3214882"/>
                  </a:lnTo>
                  <a:cubicBezTo>
                    <a:pt x="576303" y="3266695"/>
                    <a:pt x="539563" y="3287564"/>
                    <a:pt x="494900" y="3261657"/>
                  </a:cubicBezTo>
                  <a:cubicBezTo>
                    <a:pt x="449516" y="3235751"/>
                    <a:pt x="413497" y="3172424"/>
                    <a:pt x="413497" y="3120611"/>
                  </a:cubicBezTo>
                  <a:lnTo>
                    <a:pt x="413497" y="1874226"/>
                  </a:lnTo>
                  <a:lnTo>
                    <a:pt x="0" y="1636750"/>
                  </a:lnTo>
                  <a:lnTo>
                    <a:pt x="0" y="57899"/>
                  </a:lnTo>
                  <a:cubicBezTo>
                    <a:pt x="0" y="6086"/>
                    <a:pt x="36739" y="-14783"/>
                    <a:pt x="82123" y="1112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72;p46">
              <a:extLst>
                <a:ext uri="{FF2B5EF4-FFF2-40B4-BE49-F238E27FC236}">
                  <a16:creationId xmlns:a16="http://schemas.microsoft.com/office/drawing/2014/main" id="{3B55732B-23AE-0445-9915-9F2B0547BFCF}"/>
                </a:ext>
              </a:extLst>
            </p:cNvPr>
            <p:cNvSpPr/>
            <p:nvPr/>
          </p:nvSpPr>
          <p:spPr>
            <a:xfrm>
              <a:off x="1203159" y="4438020"/>
              <a:ext cx="57558" cy="169609"/>
            </a:xfrm>
            <a:custGeom>
              <a:avLst/>
              <a:gdLst/>
              <a:ahLst/>
              <a:cxnLst/>
              <a:rect l="l" t="t" r="r" b="b"/>
              <a:pathLst>
                <a:path w="575582" h="1696088" extrusionOk="0">
                  <a:moveTo>
                    <a:pt x="81403" y="1684965"/>
                  </a:moveTo>
                  <a:cubicBezTo>
                    <a:pt x="126787" y="1710871"/>
                    <a:pt x="162806" y="1690002"/>
                    <a:pt x="162806" y="1638189"/>
                  </a:cubicBezTo>
                  <a:lnTo>
                    <a:pt x="162806" y="596176"/>
                  </a:lnTo>
                  <a:lnTo>
                    <a:pt x="575582" y="834371"/>
                  </a:lnTo>
                  <a:lnTo>
                    <a:pt x="575582" y="152169"/>
                  </a:lnTo>
                  <a:cubicBezTo>
                    <a:pt x="575582" y="100356"/>
                    <a:pt x="538843" y="37030"/>
                    <a:pt x="494179" y="11124"/>
                  </a:cubicBezTo>
                  <a:cubicBezTo>
                    <a:pt x="448795" y="-14783"/>
                    <a:pt x="412777" y="6086"/>
                    <a:pt x="412777" y="57899"/>
                  </a:cubicBezTo>
                  <a:lnTo>
                    <a:pt x="412777" y="552280"/>
                  </a:lnTo>
                  <a:lnTo>
                    <a:pt x="0" y="314084"/>
                  </a:lnTo>
                  <a:lnTo>
                    <a:pt x="0" y="1543919"/>
                  </a:lnTo>
                  <a:cubicBezTo>
                    <a:pt x="0" y="1595732"/>
                    <a:pt x="36739" y="1659059"/>
                    <a:pt x="81403" y="168496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73;p46">
              <a:extLst>
                <a:ext uri="{FF2B5EF4-FFF2-40B4-BE49-F238E27FC236}">
                  <a16:creationId xmlns:a16="http://schemas.microsoft.com/office/drawing/2014/main" id="{3B9CF58F-FBB0-A84E-9F2D-09E8680C81E4}"/>
                </a:ext>
              </a:extLst>
            </p:cNvPr>
            <p:cNvSpPr/>
            <p:nvPr/>
          </p:nvSpPr>
          <p:spPr>
            <a:xfrm>
              <a:off x="1266437" y="4020885"/>
              <a:ext cx="16281" cy="257547"/>
            </a:xfrm>
            <a:custGeom>
              <a:avLst/>
              <a:gdLst/>
              <a:ahLst/>
              <a:cxnLst/>
              <a:rect l="l" t="t" r="r" b="b"/>
              <a:pathLst>
                <a:path w="162805" h="2575466" extrusionOk="0">
                  <a:moveTo>
                    <a:pt x="81403" y="11123"/>
                  </a:moveTo>
                  <a:cubicBezTo>
                    <a:pt x="126787" y="37030"/>
                    <a:pt x="162806" y="100357"/>
                    <a:pt x="162806" y="152169"/>
                  </a:cubicBezTo>
                  <a:lnTo>
                    <a:pt x="162806" y="2517568"/>
                  </a:lnTo>
                  <a:cubicBezTo>
                    <a:pt x="162806" y="2569381"/>
                    <a:pt x="126066" y="2590250"/>
                    <a:pt x="81403" y="2564343"/>
                  </a:cubicBezTo>
                  <a:cubicBezTo>
                    <a:pt x="36019" y="2538437"/>
                    <a:pt x="0" y="2475110"/>
                    <a:pt x="0" y="2423297"/>
                  </a:cubicBezTo>
                  <a:lnTo>
                    <a:pt x="0" y="57899"/>
                  </a:lnTo>
                  <a:cubicBezTo>
                    <a:pt x="0" y="6086"/>
                    <a:pt x="36739" y="-14783"/>
                    <a:pt x="81403" y="1112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74;p46">
              <a:extLst>
                <a:ext uri="{FF2B5EF4-FFF2-40B4-BE49-F238E27FC236}">
                  <a16:creationId xmlns:a16="http://schemas.microsoft.com/office/drawing/2014/main" id="{1325D2DD-A517-4B41-AB4D-5CA2069C4208}"/>
                </a:ext>
              </a:extLst>
            </p:cNvPr>
            <p:cNvSpPr/>
            <p:nvPr/>
          </p:nvSpPr>
          <p:spPr>
            <a:xfrm>
              <a:off x="1191235" y="4555583"/>
              <a:ext cx="37316" cy="55944"/>
            </a:xfrm>
            <a:custGeom>
              <a:avLst/>
              <a:gdLst/>
              <a:ahLst/>
              <a:cxnLst/>
              <a:rect l="l" t="t" r="r" b="b"/>
              <a:pathLst>
                <a:path w="373155" h="559444" extrusionOk="0">
                  <a:moveTo>
                    <a:pt x="373156" y="387306"/>
                  </a:moveTo>
                  <a:cubicBezTo>
                    <a:pt x="373156" y="529791"/>
                    <a:pt x="289592" y="597436"/>
                    <a:pt x="186578" y="537707"/>
                  </a:cubicBezTo>
                  <a:cubicBezTo>
                    <a:pt x="83564" y="478698"/>
                    <a:pt x="0" y="314624"/>
                    <a:pt x="0" y="172139"/>
                  </a:cubicBezTo>
                  <a:cubicBezTo>
                    <a:pt x="0" y="29653"/>
                    <a:pt x="83564" y="-37991"/>
                    <a:pt x="186578" y="21738"/>
                  </a:cubicBezTo>
                  <a:cubicBezTo>
                    <a:pt x="289592" y="80747"/>
                    <a:pt x="373156" y="244821"/>
                    <a:pt x="373156" y="387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75;p46">
              <a:extLst>
                <a:ext uri="{FF2B5EF4-FFF2-40B4-BE49-F238E27FC236}">
                  <a16:creationId xmlns:a16="http://schemas.microsoft.com/office/drawing/2014/main" id="{6C3E58E2-DF2C-D847-85B6-CF08285671EE}"/>
                </a:ext>
              </a:extLst>
            </p:cNvPr>
            <p:cNvSpPr/>
            <p:nvPr/>
          </p:nvSpPr>
          <p:spPr>
            <a:xfrm>
              <a:off x="1315853" y="4184741"/>
              <a:ext cx="57558" cy="153705"/>
            </a:xfrm>
            <a:custGeom>
              <a:avLst/>
              <a:gdLst/>
              <a:ahLst/>
              <a:cxnLst/>
              <a:rect l="l" t="t" r="r" b="b"/>
              <a:pathLst>
                <a:path w="575582" h="1537051" extrusionOk="0">
                  <a:moveTo>
                    <a:pt x="494179" y="11123"/>
                  </a:moveTo>
                  <a:cubicBezTo>
                    <a:pt x="448796" y="-14783"/>
                    <a:pt x="412777" y="6086"/>
                    <a:pt x="412777" y="57899"/>
                  </a:cubicBezTo>
                  <a:lnTo>
                    <a:pt x="412777" y="760250"/>
                  </a:lnTo>
                  <a:lnTo>
                    <a:pt x="0" y="522055"/>
                  </a:lnTo>
                  <a:lnTo>
                    <a:pt x="0" y="1384882"/>
                  </a:lnTo>
                  <a:cubicBezTo>
                    <a:pt x="0" y="1436695"/>
                    <a:pt x="36739" y="1500022"/>
                    <a:pt x="81403" y="1525928"/>
                  </a:cubicBezTo>
                  <a:cubicBezTo>
                    <a:pt x="126787" y="1551835"/>
                    <a:pt x="162806" y="1530966"/>
                    <a:pt x="162806" y="1479153"/>
                  </a:cubicBezTo>
                  <a:lnTo>
                    <a:pt x="162806" y="804147"/>
                  </a:lnTo>
                  <a:lnTo>
                    <a:pt x="575582" y="1042342"/>
                  </a:lnTo>
                  <a:lnTo>
                    <a:pt x="575582" y="152169"/>
                  </a:lnTo>
                  <a:cubicBezTo>
                    <a:pt x="575582" y="100357"/>
                    <a:pt x="538843" y="37030"/>
                    <a:pt x="494179" y="1112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76;p46">
              <a:extLst>
                <a:ext uri="{FF2B5EF4-FFF2-40B4-BE49-F238E27FC236}">
                  <a16:creationId xmlns:a16="http://schemas.microsoft.com/office/drawing/2014/main" id="{0031A356-4BE9-7048-B09A-849D92D1FB3B}"/>
                </a:ext>
              </a:extLst>
            </p:cNvPr>
            <p:cNvSpPr/>
            <p:nvPr/>
          </p:nvSpPr>
          <p:spPr>
            <a:xfrm>
              <a:off x="1346594" y="4172474"/>
              <a:ext cx="36883" cy="55252"/>
            </a:xfrm>
            <a:custGeom>
              <a:avLst/>
              <a:gdLst/>
              <a:ahLst/>
              <a:cxnLst/>
              <a:rect l="l" t="t" r="r" b="b"/>
              <a:pathLst>
                <a:path w="368833" h="552522" extrusionOk="0">
                  <a:moveTo>
                    <a:pt x="368833" y="382406"/>
                  </a:moveTo>
                  <a:cubicBezTo>
                    <a:pt x="368833" y="523451"/>
                    <a:pt x="285990" y="589657"/>
                    <a:pt x="184417" y="531367"/>
                  </a:cubicBezTo>
                  <a:cubicBezTo>
                    <a:pt x="82843" y="472358"/>
                    <a:pt x="0" y="311163"/>
                    <a:pt x="0" y="170117"/>
                  </a:cubicBezTo>
                  <a:cubicBezTo>
                    <a:pt x="0" y="29071"/>
                    <a:pt x="82123" y="-37134"/>
                    <a:pt x="184417" y="21155"/>
                  </a:cubicBezTo>
                  <a:cubicBezTo>
                    <a:pt x="286710" y="80164"/>
                    <a:pt x="368833" y="241360"/>
                    <a:pt x="368833" y="38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277;p46">
              <a:extLst>
                <a:ext uri="{FF2B5EF4-FFF2-40B4-BE49-F238E27FC236}">
                  <a16:creationId xmlns:a16="http://schemas.microsoft.com/office/drawing/2014/main" id="{57A334E3-FA10-6543-AECA-90CA810F6995}"/>
                </a:ext>
              </a:extLst>
            </p:cNvPr>
            <p:cNvSpPr/>
            <p:nvPr/>
          </p:nvSpPr>
          <p:spPr>
            <a:xfrm>
              <a:off x="1300195" y="4426721"/>
              <a:ext cx="144076" cy="148308"/>
            </a:xfrm>
            <a:custGeom>
              <a:avLst/>
              <a:gdLst/>
              <a:ahLst/>
              <a:cxnLst/>
              <a:rect l="l" t="t" r="r" b="b"/>
              <a:pathLst>
                <a:path w="1440755" h="1483080" extrusionOk="0">
                  <a:moveTo>
                    <a:pt x="1440756" y="1425181"/>
                  </a:moveTo>
                  <a:cubicBezTo>
                    <a:pt x="1440756" y="1373368"/>
                    <a:pt x="1404017" y="1310042"/>
                    <a:pt x="1359353" y="1284135"/>
                  </a:cubicBezTo>
                  <a:lnTo>
                    <a:pt x="718217" y="914250"/>
                  </a:lnTo>
                  <a:lnTo>
                    <a:pt x="718217" y="378131"/>
                  </a:lnTo>
                  <a:lnTo>
                    <a:pt x="81403" y="11124"/>
                  </a:lnTo>
                  <a:cubicBezTo>
                    <a:pt x="36019" y="-14783"/>
                    <a:pt x="0" y="6086"/>
                    <a:pt x="0" y="57899"/>
                  </a:cubicBezTo>
                  <a:cubicBezTo>
                    <a:pt x="0" y="109711"/>
                    <a:pt x="36739" y="173039"/>
                    <a:pt x="81403" y="198945"/>
                  </a:cubicBezTo>
                  <a:lnTo>
                    <a:pt x="555412" y="472401"/>
                  </a:lnTo>
                  <a:lnTo>
                    <a:pt x="555412" y="1008520"/>
                  </a:lnTo>
                  <a:lnTo>
                    <a:pt x="1360074" y="1471957"/>
                  </a:lnTo>
                  <a:cubicBezTo>
                    <a:pt x="1404737" y="1497863"/>
                    <a:pt x="1440756" y="1476994"/>
                    <a:pt x="1440756" y="14251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278;p46">
              <a:extLst>
                <a:ext uri="{FF2B5EF4-FFF2-40B4-BE49-F238E27FC236}">
                  <a16:creationId xmlns:a16="http://schemas.microsoft.com/office/drawing/2014/main" id="{97318C7F-80D3-B04E-B9EB-E131520920F4}"/>
                </a:ext>
              </a:extLst>
            </p:cNvPr>
            <p:cNvSpPr/>
            <p:nvPr/>
          </p:nvSpPr>
          <p:spPr>
            <a:xfrm>
              <a:off x="1281448" y="4456718"/>
              <a:ext cx="16281" cy="191557"/>
            </a:xfrm>
            <a:custGeom>
              <a:avLst/>
              <a:gdLst/>
              <a:ahLst/>
              <a:cxnLst/>
              <a:rect l="l" t="t" r="r" b="b"/>
              <a:pathLst>
                <a:path w="162805" h="1915573" extrusionOk="0">
                  <a:moveTo>
                    <a:pt x="81403" y="1904450"/>
                  </a:moveTo>
                  <a:cubicBezTo>
                    <a:pt x="36019" y="1878543"/>
                    <a:pt x="0" y="1815217"/>
                    <a:pt x="0" y="1763404"/>
                  </a:cubicBezTo>
                  <a:lnTo>
                    <a:pt x="0" y="57899"/>
                  </a:lnTo>
                  <a:cubicBezTo>
                    <a:pt x="0" y="6086"/>
                    <a:pt x="36739" y="-14783"/>
                    <a:pt x="81403" y="11124"/>
                  </a:cubicBezTo>
                  <a:cubicBezTo>
                    <a:pt x="126787" y="37030"/>
                    <a:pt x="162806" y="100356"/>
                    <a:pt x="162806" y="152169"/>
                  </a:cubicBezTo>
                  <a:lnTo>
                    <a:pt x="162806" y="1857674"/>
                  </a:lnTo>
                  <a:cubicBezTo>
                    <a:pt x="162806" y="1909487"/>
                    <a:pt x="126066" y="1930356"/>
                    <a:pt x="81403" y="19044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279;p46">
              <a:extLst>
                <a:ext uri="{FF2B5EF4-FFF2-40B4-BE49-F238E27FC236}">
                  <a16:creationId xmlns:a16="http://schemas.microsoft.com/office/drawing/2014/main" id="{AF3C7D5E-8182-1048-84FB-D760F9894C40}"/>
                </a:ext>
              </a:extLst>
            </p:cNvPr>
            <p:cNvSpPr/>
            <p:nvPr/>
          </p:nvSpPr>
          <p:spPr>
            <a:xfrm>
              <a:off x="1416552" y="4536391"/>
              <a:ext cx="37316" cy="55944"/>
            </a:xfrm>
            <a:custGeom>
              <a:avLst/>
              <a:gdLst/>
              <a:ahLst/>
              <a:cxnLst/>
              <a:rect l="l" t="t" r="r" b="b"/>
              <a:pathLst>
                <a:path w="373156" h="559444" extrusionOk="0">
                  <a:moveTo>
                    <a:pt x="373156" y="387306"/>
                  </a:moveTo>
                  <a:cubicBezTo>
                    <a:pt x="373156" y="529791"/>
                    <a:pt x="289592" y="597436"/>
                    <a:pt x="186578" y="537707"/>
                  </a:cubicBezTo>
                  <a:cubicBezTo>
                    <a:pt x="83564" y="478698"/>
                    <a:pt x="0" y="314624"/>
                    <a:pt x="0" y="172139"/>
                  </a:cubicBezTo>
                  <a:cubicBezTo>
                    <a:pt x="0" y="29653"/>
                    <a:pt x="83564" y="-37991"/>
                    <a:pt x="186578" y="21738"/>
                  </a:cubicBezTo>
                  <a:cubicBezTo>
                    <a:pt x="289592" y="80747"/>
                    <a:pt x="373156" y="244821"/>
                    <a:pt x="373156" y="387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280;p46">
              <a:extLst>
                <a:ext uri="{FF2B5EF4-FFF2-40B4-BE49-F238E27FC236}">
                  <a16:creationId xmlns:a16="http://schemas.microsoft.com/office/drawing/2014/main" id="{489ABFCD-B008-B140-8676-E86D86EDD9EF}"/>
                </a:ext>
              </a:extLst>
            </p:cNvPr>
            <p:cNvSpPr/>
            <p:nvPr/>
          </p:nvSpPr>
          <p:spPr>
            <a:xfrm>
              <a:off x="1055916" y="4289546"/>
              <a:ext cx="117277" cy="284682"/>
            </a:xfrm>
            <a:custGeom>
              <a:avLst/>
              <a:gdLst/>
              <a:ahLst/>
              <a:cxnLst/>
              <a:rect l="l" t="t" r="r" b="b"/>
              <a:pathLst>
                <a:path w="1172775" h="2846825" extrusionOk="0">
                  <a:moveTo>
                    <a:pt x="0" y="0"/>
                  </a:moveTo>
                  <a:lnTo>
                    <a:pt x="1172776" y="676445"/>
                  </a:lnTo>
                  <a:lnTo>
                    <a:pt x="1172776" y="2846826"/>
                  </a:lnTo>
                  <a:lnTo>
                    <a:pt x="0" y="217038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281;p46">
              <a:extLst>
                <a:ext uri="{FF2B5EF4-FFF2-40B4-BE49-F238E27FC236}">
                  <a16:creationId xmlns:a16="http://schemas.microsoft.com/office/drawing/2014/main" id="{40AABA68-FEAE-794F-B35A-7BF2188FDF1D}"/>
                </a:ext>
              </a:extLst>
            </p:cNvPr>
            <p:cNvSpPr/>
            <p:nvPr/>
          </p:nvSpPr>
          <p:spPr>
            <a:xfrm>
              <a:off x="1074447" y="4427185"/>
              <a:ext cx="69877" cy="48862"/>
            </a:xfrm>
            <a:custGeom>
              <a:avLst/>
              <a:gdLst/>
              <a:ahLst/>
              <a:cxnLst/>
              <a:rect l="l" t="t" r="r" b="b"/>
              <a:pathLst>
                <a:path w="698766" h="488623" extrusionOk="0">
                  <a:moveTo>
                    <a:pt x="0" y="0"/>
                  </a:moveTo>
                  <a:lnTo>
                    <a:pt x="698767" y="402988"/>
                  </a:lnTo>
                  <a:lnTo>
                    <a:pt x="698767" y="488624"/>
                  </a:lnTo>
                  <a:lnTo>
                    <a:pt x="0" y="8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282;p46">
              <a:extLst>
                <a:ext uri="{FF2B5EF4-FFF2-40B4-BE49-F238E27FC236}">
                  <a16:creationId xmlns:a16="http://schemas.microsoft.com/office/drawing/2014/main" id="{85934EB1-44EA-214D-8F6A-5FA636F66F35}"/>
                </a:ext>
              </a:extLst>
            </p:cNvPr>
            <p:cNvSpPr/>
            <p:nvPr/>
          </p:nvSpPr>
          <p:spPr>
            <a:xfrm>
              <a:off x="1081701" y="4448211"/>
              <a:ext cx="55397" cy="40515"/>
            </a:xfrm>
            <a:custGeom>
              <a:avLst/>
              <a:gdLst/>
              <a:ahLst/>
              <a:cxnLst/>
              <a:rect l="l" t="t" r="r" b="b"/>
              <a:pathLst>
                <a:path w="553970" h="405147" extrusionOk="0">
                  <a:moveTo>
                    <a:pt x="0" y="0"/>
                  </a:moveTo>
                  <a:lnTo>
                    <a:pt x="553971" y="319512"/>
                  </a:lnTo>
                  <a:lnTo>
                    <a:pt x="553971" y="405147"/>
                  </a:lnTo>
                  <a:lnTo>
                    <a:pt x="0" y="8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283;p46">
              <a:extLst>
                <a:ext uri="{FF2B5EF4-FFF2-40B4-BE49-F238E27FC236}">
                  <a16:creationId xmlns:a16="http://schemas.microsoft.com/office/drawing/2014/main" id="{1EA2C423-6846-214B-8C65-916692D3A30E}"/>
                </a:ext>
              </a:extLst>
            </p:cNvPr>
            <p:cNvSpPr/>
            <p:nvPr/>
          </p:nvSpPr>
          <p:spPr>
            <a:xfrm>
              <a:off x="1019213" y="4439815"/>
              <a:ext cx="81619" cy="71314"/>
            </a:xfrm>
            <a:custGeom>
              <a:avLst/>
              <a:gdLst/>
              <a:ahLst/>
              <a:cxnLst/>
              <a:rect l="l" t="t" r="r" b="b"/>
              <a:pathLst>
                <a:path w="816188" h="713145" extrusionOk="0">
                  <a:moveTo>
                    <a:pt x="815468" y="470633"/>
                  </a:moveTo>
                  <a:lnTo>
                    <a:pt x="0" y="0"/>
                  </a:lnTo>
                  <a:lnTo>
                    <a:pt x="0" y="242513"/>
                  </a:lnTo>
                  <a:lnTo>
                    <a:pt x="816188" y="713146"/>
                  </a:lnTo>
                  <a:lnTo>
                    <a:pt x="815468" y="47063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284;p46">
              <a:extLst>
                <a:ext uri="{FF2B5EF4-FFF2-40B4-BE49-F238E27FC236}">
                  <a16:creationId xmlns:a16="http://schemas.microsoft.com/office/drawing/2014/main" id="{625D4181-8B66-B44E-9D8A-09DB75CA8799}"/>
                </a:ext>
              </a:extLst>
            </p:cNvPr>
            <p:cNvSpPr/>
            <p:nvPr/>
          </p:nvSpPr>
          <p:spPr>
            <a:xfrm>
              <a:off x="1087088" y="4366761"/>
              <a:ext cx="52804" cy="26266"/>
            </a:xfrm>
            <a:custGeom>
              <a:avLst/>
              <a:gdLst/>
              <a:ahLst/>
              <a:cxnLst/>
              <a:rect l="l" t="t" r="r" b="b"/>
              <a:pathLst>
                <a:path w="528037" h="262662" extrusionOk="0">
                  <a:moveTo>
                    <a:pt x="528037" y="118738"/>
                  </a:moveTo>
                  <a:lnTo>
                    <a:pt x="345781" y="262662"/>
                  </a:lnTo>
                  <a:lnTo>
                    <a:pt x="223317" y="105785"/>
                  </a:lnTo>
                  <a:lnTo>
                    <a:pt x="63393" y="243952"/>
                  </a:lnTo>
                  <a:lnTo>
                    <a:pt x="0" y="197896"/>
                  </a:lnTo>
                  <a:lnTo>
                    <a:pt x="235564" y="0"/>
                  </a:lnTo>
                  <a:lnTo>
                    <a:pt x="355146" y="156878"/>
                  </a:lnTo>
                  <a:lnTo>
                    <a:pt x="486976" y="59009"/>
                  </a:lnTo>
                  <a:lnTo>
                    <a:pt x="528037" y="118738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285;p46">
              <a:extLst>
                <a:ext uri="{FF2B5EF4-FFF2-40B4-BE49-F238E27FC236}">
                  <a16:creationId xmlns:a16="http://schemas.microsoft.com/office/drawing/2014/main" id="{AC80E4E8-E650-2A41-A6F4-34417C82D4ED}"/>
                </a:ext>
              </a:extLst>
            </p:cNvPr>
            <p:cNvSpPr/>
            <p:nvPr/>
          </p:nvSpPr>
          <p:spPr>
            <a:xfrm>
              <a:off x="1132267" y="4356275"/>
              <a:ext cx="21179" cy="31825"/>
            </a:xfrm>
            <a:custGeom>
              <a:avLst/>
              <a:gdLst/>
              <a:ahLst/>
              <a:cxnLst/>
              <a:rect l="l" t="t" r="r" b="b"/>
              <a:pathLst>
                <a:path w="211791" h="318255" extrusionOk="0">
                  <a:moveTo>
                    <a:pt x="211791" y="220296"/>
                  </a:moveTo>
                  <a:cubicBezTo>
                    <a:pt x="211791" y="301613"/>
                    <a:pt x="164246" y="339753"/>
                    <a:pt x="105896" y="305931"/>
                  </a:cubicBezTo>
                  <a:cubicBezTo>
                    <a:pt x="47545" y="272109"/>
                    <a:pt x="0" y="179277"/>
                    <a:pt x="0" y="97960"/>
                  </a:cubicBezTo>
                  <a:cubicBezTo>
                    <a:pt x="0" y="16643"/>
                    <a:pt x="47545" y="-21497"/>
                    <a:pt x="105896" y="12325"/>
                  </a:cubicBezTo>
                  <a:cubicBezTo>
                    <a:pt x="164246" y="46147"/>
                    <a:pt x="211791" y="139698"/>
                    <a:pt x="211791" y="220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286;p46">
              <a:extLst>
                <a:ext uri="{FF2B5EF4-FFF2-40B4-BE49-F238E27FC236}">
                  <a16:creationId xmlns:a16="http://schemas.microsoft.com/office/drawing/2014/main" id="{CFE2CFDB-33DD-5342-9AE8-FE8201DFF3AB}"/>
                </a:ext>
              </a:extLst>
            </p:cNvPr>
            <p:cNvSpPr/>
            <p:nvPr/>
          </p:nvSpPr>
          <p:spPr>
            <a:xfrm>
              <a:off x="1077823" y="4371919"/>
              <a:ext cx="21179" cy="31825"/>
            </a:xfrm>
            <a:custGeom>
              <a:avLst/>
              <a:gdLst/>
              <a:ahLst/>
              <a:cxnLst/>
              <a:rect l="l" t="t" r="r" b="b"/>
              <a:pathLst>
                <a:path w="211791" h="318255" extrusionOk="0">
                  <a:moveTo>
                    <a:pt x="211791" y="220296"/>
                  </a:moveTo>
                  <a:cubicBezTo>
                    <a:pt x="211791" y="301613"/>
                    <a:pt x="164246" y="339753"/>
                    <a:pt x="105896" y="305931"/>
                  </a:cubicBezTo>
                  <a:cubicBezTo>
                    <a:pt x="47545" y="272109"/>
                    <a:pt x="0" y="179278"/>
                    <a:pt x="0" y="97960"/>
                  </a:cubicBezTo>
                  <a:cubicBezTo>
                    <a:pt x="0" y="16643"/>
                    <a:pt x="47545" y="-21497"/>
                    <a:pt x="105896" y="12325"/>
                  </a:cubicBezTo>
                  <a:cubicBezTo>
                    <a:pt x="164246" y="46147"/>
                    <a:pt x="211791" y="138978"/>
                    <a:pt x="211791" y="220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287;p46">
              <a:extLst>
                <a:ext uri="{FF2B5EF4-FFF2-40B4-BE49-F238E27FC236}">
                  <a16:creationId xmlns:a16="http://schemas.microsoft.com/office/drawing/2014/main" id="{6772935E-2B6A-5849-B5B9-D5250B4150F2}"/>
                </a:ext>
              </a:extLst>
            </p:cNvPr>
            <p:cNvSpPr/>
            <p:nvPr/>
          </p:nvSpPr>
          <p:spPr>
            <a:xfrm>
              <a:off x="1346594" y="4366905"/>
              <a:ext cx="111515" cy="122336"/>
            </a:xfrm>
            <a:custGeom>
              <a:avLst/>
              <a:gdLst/>
              <a:ahLst/>
              <a:cxnLst/>
              <a:rect l="l" t="t" r="r" b="b"/>
              <a:pathLst>
                <a:path w="1115145" h="1223357" extrusionOk="0">
                  <a:moveTo>
                    <a:pt x="1115145" y="643342"/>
                  </a:moveTo>
                  <a:lnTo>
                    <a:pt x="0" y="0"/>
                  </a:lnTo>
                  <a:lnTo>
                    <a:pt x="0" y="580015"/>
                  </a:lnTo>
                  <a:lnTo>
                    <a:pt x="1115145" y="1223358"/>
                  </a:lnTo>
                  <a:lnTo>
                    <a:pt x="1115145" y="64334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288;p46">
              <a:extLst>
                <a:ext uri="{FF2B5EF4-FFF2-40B4-BE49-F238E27FC236}">
                  <a16:creationId xmlns:a16="http://schemas.microsoft.com/office/drawing/2014/main" id="{741D63C1-626A-0341-9F13-21C6353BC368}"/>
                </a:ext>
              </a:extLst>
            </p:cNvPr>
            <p:cNvSpPr/>
            <p:nvPr/>
          </p:nvSpPr>
          <p:spPr>
            <a:xfrm>
              <a:off x="1375037" y="4397332"/>
              <a:ext cx="33570" cy="26338"/>
            </a:xfrm>
            <a:custGeom>
              <a:avLst/>
              <a:gdLst/>
              <a:ahLst/>
              <a:cxnLst/>
              <a:rect l="l" t="t" r="r" b="b"/>
              <a:pathLst>
                <a:path w="335696" h="263381" extrusionOk="0">
                  <a:moveTo>
                    <a:pt x="0" y="0"/>
                  </a:moveTo>
                  <a:lnTo>
                    <a:pt x="335696" y="193578"/>
                  </a:lnTo>
                  <a:lnTo>
                    <a:pt x="335696" y="263382"/>
                  </a:lnTo>
                  <a:lnTo>
                    <a:pt x="0" y="690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289;p46">
              <a:extLst>
                <a:ext uri="{FF2B5EF4-FFF2-40B4-BE49-F238E27FC236}">
                  <a16:creationId xmlns:a16="http://schemas.microsoft.com/office/drawing/2014/main" id="{7E6F248C-307D-CE4B-AB08-C47A7EE2C7E1}"/>
                </a:ext>
              </a:extLst>
            </p:cNvPr>
            <p:cNvSpPr/>
            <p:nvPr/>
          </p:nvSpPr>
          <p:spPr>
            <a:xfrm>
              <a:off x="1375109" y="4411254"/>
              <a:ext cx="71461" cy="48215"/>
            </a:xfrm>
            <a:custGeom>
              <a:avLst/>
              <a:gdLst/>
              <a:ahLst/>
              <a:cxnLst/>
              <a:rect l="l" t="t" r="r" b="b"/>
              <a:pathLst>
                <a:path w="714614" h="482146" extrusionOk="0">
                  <a:moveTo>
                    <a:pt x="0" y="0"/>
                  </a:moveTo>
                  <a:lnTo>
                    <a:pt x="714615" y="411624"/>
                  </a:lnTo>
                  <a:lnTo>
                    <a:pt x="714615" y="482147"/>
                  </a:lnTo>
                  <a:lnTo>
                    <a:pt x="0" y="70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290;p46">
              <a:extLst>
                <a:ext uri="{FF2B5EF4-FFF2-40B4-BE49-F238E27FC236}">
                  <a16:creationId xmlns:a16="http://schemas.microsoft.com/office/drawing/2014/main" id="{17FB26FF-1659-C44E-B94D-2B343B1D577A}"/>
                </a:ext>
              </a:extLst>
            </p:cNvPr>
            <p:cNvSpPr/>
            <p:nvPr/>
          </p:nvSpPr>
          <p:spPr>
            <a:xfrm>
              <a:off x="1356578" y="4386341"/>
              <a:ext cx="12679" cy="18805"/>
            </a:xfrm>
            <a:custGeom>
              <a:avLst/>
              <a:gdLst/>
              <a:ahLst/>
              <a:cxnLst/>
              <a:rect l="l" t="t" r="r" b="b"/>
              <a:pathLst>
                <a:path w="126786" h="188049" extrusionOk="0">
                  <a:moveTo>
                    <a:pt x="126787" y="130366"/>
                  </a:moveTo>
                  <a:cubicBezTo>
                    <a:pt x="126787" y="177861"/>
                    <a:pt x="98692" y="200889"/>
                    <a:pt x="63393" y="180739"/>
                  </a:cubicBezTo>
                  <a:cubicBezTo>
                    <a:pt x="28095" y="160590"/>
                    <a:pt x="0" y="105179"/>
                    <a:pt x="0" y="57684"/>
                  </a:cubicBezTo>
                  <a:cubicBezTo>
                    <a:pt x="0" y="10189"/>
                    <a:pt x="28095" y="-12839"/>
                    <a:pt x="63393" y="7310"/>
                  </a:cubicBezTo>
                  <a:cubicBezTo>
                    <a:pt x="98692" y="27460"/>
                    <a:pt x="126787" y="82870"/>
                    <a:pt x="126787" y="130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291;p46">
              <a:extLst>
                <a:ext uri="{FF2B5EF4-FFF2-40B4-BE49-F238E27FC236}">
                  <a16:creationId xmlns:a16="http://schemas.microsoft.com/office/drawing/2014/main" id="{F1C4DA58-4D5F-FA4D-BD9A-056029406DE2}"/>
                </a:ext>
              </a:extLst>
            </p:cNvPr>
            <p:cNvSpPr/>
            <p:nvPr/>
          </p:nvSpPr>
          <p:spPr>
            <a:xfrm>
              <a:off x="1061303" y="4190012"/>
              <a:ext cx="111515" cy="122336"/>
            </a:xfrm>
            <a:custGeom>
              <a:avLst/>
              <a:gdLst/>
              <a:ahLst/>
              <a:cxnLst/>
              <a:rect l="l" t="t" r="r" b="b"/>
              <a:pathLst>
                <a:path w="1115145" h="1223357" extrusionOk="0">
                  <a:moveTo>
                    <a:pt x="1115145" y="643342"/>
                  </a:moveTo>
                  <a:lnTo>
                    <a:pt x="0" y="0"/>
                  </a:lnTo>
                  <a:lnTo>
                    <a:pt x="0" y="580016"/>
                  </a:lnTo>
                  <a:lnTo>
                    <a:pt x="1115145" y="1223358"/>
                  </a:lnTo>
                  <a:lnTo>
                    <a:pt x="1115145" y="64334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292;p46">
              <a:extLst>
                <a:ext uri="{FF2B5EF4-FFF2-40B4-BE49-F238E27FC236}">
                  <a16:creationId xmlns:a16="http://schemas.microsoft.com/office/drawing/2014/main" id="{6A755387-9E96-4148-8E6F-C5A944634750}"/>
                </a:ext>
              </a:extLst>
            </p:cNvPr>
            <p:cNvSpPr/>
            <p:nvPr/>
          </p:nvSpPr>
          <p:spPr>
            <a:xfrm>
              <a:off x="1089746" y="4220439"/>
              <a:ext cx="33570" cy="26338"/>
            </a:xfrm>
            <a:custGeom>
              <a:avLst/>
              <a:gdLst/>
              <a:ahLst/>
              <a:cxnLst/>
              <a:rect l="l" t="t" r="r" b="b"/>
              <a:pathLst>
                <a:path w="335696" h="263381" extrusionOk="0">
                  <a:moveTo>
                    <a:pt x="0" y="0"/>
                  </a:moveTo>
                  <a:lnTo>
                    <a:pt x="335696" y="193578"/>
                  </a:lnTo>
                  <a:lnTo>
                    <a:pt x="335696" y="263382"/>
                  </a:lnTo>
                  <a:lnTo>
                    <a:pt x="0" y="69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293;p46">
              <a:extLst>
                <a:ext uri="{FF2B5EF4-FFF2-40B4-BE49-F238E27FC236}">
                  <a16:creationId xmlns:a16="http://schemas.microsoft.com/office/drawing/2014/main" id="{55D1D98D-31B1-0347-B82F-E4609CFD3F7E}"/>
                </a:ext>
              </a:extLst>
            </p:cNvPr>
            <p:cNvSpPr/>
            <p:nvPr/>
          </p:nvSpPr>
          <p:spPr>
            <a:xfrm>
              <a:off x="1089818" y="4234361"/>
              <a:ext cx="71461" cy="48215"/>
            </a:xfrm>
            <a:custGeom>
              <a:avLst/>
              <a:gdLst/>
              <a:ahLst/>
              <a:cxnLst/>
              <a:rect l="l" t="t" r="r" b="b"/>
              <a:pathLst>
                <a:path w="714615" h="482146" extrusionOk="0">
                  <a:moveTo>
                    <a:pt x="0" y="0"/>
                  </a:moveTo>
                  <a:lnTo>
                    <a:pt x="714615" y="411624"/>
                  </a:lnTo>
                  <a:lnTo>
                    <a:pt x="714615" y="482147"/>
                  </a:lnTo>
                  <a:lnTo>
                    <a:pt x="0" y="70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294;p46">
              <a:extLst>
                <a:ext uri="{FF2B5EF4-FFF2-40B4-BE49-F238E27FC236}">
                  <a16:creationId xmlns:a16="http://schemas.microsoft.com/office/drawing/2014/main" id="{DB899E50-DCE1-254C-87FC-63519D8E2946}"/>
                </a:ext>
              </a:extLst>
            </p:cNvPr>
            <p:cNvSpPr/>
            <p:nvPr/>
          </p:nvSpPr>
          <p:spPr>
            <a:xfrm>
              <a:off x="1071287" y="4209448"/>
              <a:ext cx="12679" cy="18805"/>
            </a:xfrm>
            <a:custGeom>
              <a:avLst/>
              <a:gdLst/>
              <a:ahLst/>
              <a:cxnLst/>
              <a:rect l="l" t="t" r="r" b="b"/>
              <a:pathLst>
                <a:path w="126786" h="188049" extrusionOk="0">
                  <a:moveTo>
                    <a:pt x="126787" y="130366"/>
                  </a:moveTo>
                  <a:cubicBezTo>
                    <a:pt x="126787" y="177860"/>
                    <a:pt x="98692" y="200888"/>
                    <a:pt x="63393" y="180739"/>
                  </a:cubicBezTo>
                  <a:cubicBezTo>
                    <a:pt x="28095" y="160590"/>
                    <a:pt x="0" y="105179"/>
                    <a:pt x="0" y="57684"/>
                  </a:cubicBezTo>
                  <a:cubicBezTo>
                    <a:pt x="0" y="10189"/>
                    <a:pt x="28095" y="-12839"/>
                    <a:pt x="63393" y="7310"/>
                  </a:cubicBezTo>
                  <a:cubicBezTo>
                    <a:pt x="97971" y="27459"/>
                    <a:pt x="126787" y="82870"/>
                    <a:pt x="126787" y="130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295;p46">
              <a:extLst>
                <a:ext uri="{FF2B5EF4-FFF2-40B4-BE49-F238E27FC236}">
                  <a16:creationId xmlns:a16="http://schemas.microsoft.com/office/drawing/2014/main" id="{72CB11FE-FCE7-4E45-8440-6CB913E1CB2B}"/>
                </a:ext>
              </a:extLst>
            </p:cNvPr>
            <p:cNvSpPr/>
            <p:nvPr/>
          </p:nvSpPr>
          <p:spPr>
            <a:xfrm>
              <a:off x="1227436" y="4284375"/>
              <a:ext cx="92208" cy="138390"/>
            </a:xfrm>
            <a:custGeom>
              <a:avLst/>
              <a:gdLst/>
              <a:ahLst/>
              <a:cxnLst/>
              <a:rect l="l" t="t" r="r" b="b"/>
              <a:pathLst>
                <a:path w="922083" h="1383901" extrusionOk="0">
                  <a:moveTo>
                    <a:pt x="922084" y="957851"/>
                  </a:moveTo>
                  <a:cubicBezTo>
                    <a:pt x="922084" y="1310466"/>
                    <a:pt x="715336" y="1477418"/>
                    <a:pt x="461042" y="1330616"/>
                  </a:cubicBezTo>
                  <a:cubicBezTo>
                    <a:pt x="206028" y="1183813"/>
                    <a:pt x="0" y="778665"/>
                    <a:pt x="0" y="426050"/>
                  </a:cubicBezTo>
                  <a:cubicBezTo>
                    <a:pt x="0" y="73435"/>
                    <a:pt x="206749" y="-93517"/>
                    <a:pt x="461042" y="53286"/>
                  </a:cubicBezTo>
                  <a:cubicBezTo>
                    <a:pt x="716056" y="200089"/>
                    <a:pt x="922084" y="605236"/>
                    <a:pt x="922084" y="95785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296;p46">
              <a:extLst>
                <a:ext uri="{FF2B5EF4-FFF2-40B4-BE49-F238E27FC236}">
                  <a16:creationId xmlns:a16="http://schemas.microsoft.com/office/drawing/2014/main" id="{79089754-7BA5-F443-96D0-98B236F04D60}"/>
                </a:ext>
              </a:extLst>
            </p:cNvPr>
            <p:cNvSpPr/>
            <p:nvPr/>
          </p:nvSpPr>
          <p:spPr>
            <a:xfrm>
              <a:off x="1244674" y="4345448"/>
              <a:ext cx="12534" cy="17095"/>
            </a:xfrm>
            <a:custGeom>
              <a:avLst/>
              <a:gdLst/>
              <a:ahLst/>
              <a:cxnLst/>
              <a:rect l="l" t="t" r="r" b="b"/>
              <a:pathLst>
                <a:path w="125345" h="170952" extrusionOk="0">
                  <a:moveTo>
                    <a:pt x="106616" y="170551"/>
                  </a:moveTo>
                  <a:cubicBezTo>
                    <a:pt x="118862" y="166952"/>
                    <a:pt x="125346" y="153999"/>
                    <a:pt x="125346" y="131691"/>
                  </a:cubicBezTo>
                  <a:cubicBezTo>
                    <a:pt x="125346" y="108663"/>
                    <a:pt x="118862" y="88514"/>
                    <a:pt x="106616" y="71962"/>
                  </a:cubicBezTo>
                  <a:cubicBezTo>
                    <a:pt x="93649" y="55411"/>
                    <a:pt x="74920" y="39579"/>
                    <a:pt x="50426" y="25907"/>
                  </a:cubicBezTo>
                  <a:cubicBezTo>
                    <a:pt x="42502" y="21589"/>
                    <a:pt x="33858" y="16552"/>
                    <a:pt x="24493" y="12234"/>
                  </a:cubicBezTo>
                  <a:cubicBezTo>
                    <a:pt x="15128" y="7196"/>
                    <a:pt x="7204" y="2879"/>
                    <a:pt x="0" y="0"/>
                  </a:cubicBezTo>
                  <a:lnTo>
                    <a:pt x="0" y="123775"/>
                  </a:lnTo>
                  <a:lnTo>
                    <a:pt x="45384" y="149682"/>
                  </a:lnTo>
                  <a:cubicBezTo>
                    <a:pt x="74199" y="166233"/>
                    <a:pt x="94370" y="172709"/>
                    <a:pt x="106616" y="170551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297;p46">
              <a:extLst>
                <a:ext uri="{FF2B5EF4-FFF2-40B4-BE49-F238E27FC236}">
                  <a16:creationId xmlns:a16="http://schemas.microsoft.com/office/drawing/2014/main" id="{D76E0A5E-42EF-B049-89D5-E562B8E5ED77}"/>
                </a:ext>
              </a:extLst>
            </p:cNvPr>
            <p:cNvSpPr/>
            <p:nvPr/>
          </p:nvSpPr>
          <p:spPr>
            <a:xfrm>
              <a:off x="1244602" y="4367551"/>
              <a:ext cx="14119" cy="20094"/>
            </a:xfrm>
            <a:custGeom>
              <a:avLst/>
              <a:gdLst/>
              <a:ahLst/>
              <a:cxnLst/>
              <a:rect l="l" t="t" r="r" b="b"/>
              <a:pathLst>
                <a:path w="141193" h="200941" extrusionOk="0">
                  <a:moveTo>
                    <a:pt x="58350" y="33822"/>
                  </a:moveTo>
                  <a:lnTo>
                    <a:pt x="0" y="0"/>
                  </a:lnTo>
                  <a:lnTo>
                    <a:pt x="0" y="148242"/>
                  </a:lnTo>
                  <a:cubicBezTo>
                    <a:pt x="7204" y="153279"/>
                    <a:pt x="14408" y="158317"/>
                    <a:pt x="21611" y="162634"/>
                  </a:cubicBezTo>
                  <a:cubicBezTo>
                    <a:pt x="29535" y="167672"/>
                    <a:pt x="38180" y="172709"/>
                    <a:pt x="47545" y="178466"/>
                  </a:cubicBezTo>
                  <a:cubicBezTo>
                    <a:pt x="75640" y="194298"/>
                    <a:pt x="97971" y="202214"/>
                    <a:pt x="115261" y="200774"/>
                  </a:cubicBezTo>
                  <a:cubicBezTo>
                    <a:pt x="132550" y="200055"/>
                    <a:pt x="141194" y="184223"/>
                    <a:pt x="141194" y="154719"/>
                  </a:cubicBezTo>
                  <a:cubicBezTo>
                    <a:pt x="141194" y="128812"/>
                    <a:pt x="133990" y="105784"/>
                    <a:pt x="119583" y="86355"/>
                  </a:cubicBezTo>
                  <a:cubicBezTo>
                    <a:pt x="105175" y="66925"/>
                    <a:pt x="85005" y="48934"/>
                    <a:pt x="58350" y="33822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298;p46">
              <a:extLst>
                <a:ext uri="{FF2B5EF4-FFF2-40B4-BE49-F238E27FC236}">
                  <a16:creationId xmlns:a16="http://schemas.microsoft.com/office/drawing/2014/main" id="{9EDA398D-D08B-E64A-8551-C8D8EB6C17A5}"/>
                </a:ext>
              </a:extLst>
            </p:cNvPr>
            <p:cNvSpPr/>
            <p:nvPr/>
          </p:nvSpPr>
          <p:spPr>
            <a:xfrm>
              <a:off x="1206032" y="4298728"/>
              <a:ext cx="92208" cy="138390"/>
            </a:xfrm>
            <a:custGeom>
              <a:avLst/>
              <a:gdLst/>
              <a:ahLst/>
              <a:cxnLst/>
              <a:rect l="l" t="t" r="r" b="b"/>
              <a:pathLst>
                <a:path w="922083" h="1383901" extrusionOk="0">
                  <a:moveTo>
                    <a:pt x="461042" y="53286"/>
                  </a:moveTo>
                  <a:cubicBezTo>
                    <a:pt x="206028" y="-93517"/>
                    <a:pt x="0" y="73435"/>
                    <a:pt x="0" y="426050"/>
                  </a:cubicBezTo>
                  <a:cubicBezTo>
                    <a:pt x="0" y="778665"/>
                    <a:pt x="206749" y="1183813"/>
                    <a:pt x="461042" y="1330616"/>
                  </a:cubicBezTo>
                  <a:cubicBezTo>
                    <a:pt x="716056" y="1477418"/>
                    <a:pt x="922084" y="1310466"/>
                    <a:pt x="922084" y="957851"/>
                  </a:cubicBezTo>
                  <a:cubicBezTo>
                    <a:pt x="922084" y="605236"/>
                    <a:pt x="715335" y="200089"/>
                    <a:pt x="461042" y="53286"/>
                  </a:cubicBezTo>
                  <a:close/>
                  <a:moveTo>
                    <a:pt x="574862" y="1010384"/>
                  </a:moveTo>
                  <a:cubicBezTo>
                    <a:pt x="550369" y="1019739"/>
                    <a:pt x="516511" y="1014701"/>
                    <a:pt x="473289" y="995271"/>
                  </a:cubicBezTo>
                  <a:lnTo>
                    <a:pt x="473289" y="1081626"/>
                  </a:lnTo>
                  <a:lnTo>
                    <a:pt x="384682" y="1030533"/>
                  </a:lnTo>
                  <a:lnTo>
                    <a:pt x="384682" y="944898"/>
                  </a:lnTo>
                  <a:cubicBezTo>
                    <a:pt x="378199" y="941300"/>
                    <a:pt x="372436" y="936982"/>
                    <a:pt x="365952" y="932664"/>
                  </a:cubicBezTo>
                  <a:cubicBezTo>
                    <a:pt x="343620" y="917552"/>
                    <a:pt x="320568" y="899562"/>
                    <a:pt x="296075" y="878692"/>
                  </a:cubicBezTo>
                  <a:lnTo>
                    <a:pt x="296075" y="321705"/>
                  </a:lnTo>
                  <a:cubicBezTo>
                    <a:pt x="314805" y="327462"/>
                    <a:pt x="335696" y="336098"/>
                    <a:pt x="358748" y="346892"/>
                  </a:cubicBezTo>
                  <a:cubicBezTo>
                    <a:pt x="367393" y="350490"/>
                    <a:pt x="376037" y="354808"/>
                    <a:pt x="384682" y="359126"/>
                  </a:cubicBezTo>
                  <a:lnTo>
                    <a:pt x="384682" y="273490"/>
                  </a:lnTo>
                  <a:lnTo>
                    <a:pt x="473289" y="324584"/>
                  </a:lnTo>
                  <a:lnTo>
                    <a:pt x="472568" y="412377"/>
                  </a:lnTo>
                  <a:cubicBezTo>
                    <a:pt x="479772" y="418134"/>
                    <a:pt x="486976" y="423172"/>
                    <a:pt x="493459" y="428929"/>
                  </a:cubicBezTo>
                  <a:cubicBezTo>
                    <a:pt x="515791" y="446919"/>
                    <a:pt x="535241" y="467069"/>
                    <a:pt x="551089" y="488658"/>
                  </a:cubicBezTo>
                  <a:cubicBezTo>
                    <a:pt x="566938" y="510246"/>
                    <a:pt x="579184" y="534713"/>
                    <a:pt x="587829" y="560620"/>
                  </a:cubicBezTo>
                  <a:cubicBezTo>
                    <a:pt x="597193" y="586526"/>
                    <a:pt x="601516" y="614591"/>
                    <a:pt x="601516" y="644815"/>
                  </a:cubicBezTo>
                  <a:cubicBezTo>
                    <a:pt x="601516" y="690871"/>
                    <a:pt x="585667" y="718217"/>
                    <a:pt x="553971" y="726133"/>
                  </a:cubicBezTo>
                  <a:cubicBezTo>
                    <a:pt x="580625" y="754918"/>
                    <a:pt x="598634" y="783703"/>
                    <a:pt x="607999" y="813207"/>
                  </a:cubicBezTo>
                  <a:cubicBezTo>
                    <a:pt x="617364" y="841992"/>
                    <a:pt x="622407" y="872216"/>
                    <a:pt x="622407" y="901720"/>
                  </a:cubicBezTo>
                  <a:cubicBezTo>
                    <a:pt x="622407" y="962169"/>
                    <a:pt x="606558" y="998150"/>
                    <a:pt x="574862" y="101038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Graphic 2" descr="Daily calendar with solid fill">
            <a:extLst>
              <a:ext uri="{FF2B5EF4-FFF2-40B4-BE49-F238E27FC236}">
                <a16:creationId xmlns:a16="http://schemas.microsoft.com/office/drawing/2014/main" id="{8B708B95-738A-404C-9625-0FE808349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4594" y="1602868"/>
            <a:ext cx="664386" cy="664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3" y="309281"/>
            <a:ext cx="11635944" cy="654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6AF5E-F30C-47CC-A777-4EA9EFE975A8}"/>
              </a:ext>
            </a:extLst>
          </p:cNvPr>
          <p:cNvSpPr txBox="1"/>
          <p:nvPr/>
        </p:nvSpPr>
        <p:spPr>
          <a:xfrm>
            <a:off x="1428851" y="3635625"/>
            <a:ext cx="3803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파란색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: 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비고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(ex. 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생활체육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1)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가 있음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8B18B-8FE2-455D-A50A-61716D972C9D}"/>
              </a:ext>
            </a:extLst>
          </p:cNvPr>
          <p:cNvSpPr txBox="1"/>
          <p:nvPr/>
        </p:nvSpPr>
        <p:spPr>
          <a:xfrm>
            <a:off x="1685541" y="4349740"/>
            <a:ext cx="37144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분홍색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: 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비고 있으면서 시간표 겹침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32CD7E-14BA-445D-B449-1A7E68EE9233}"/>
              </a:ext>
            </a:extLst>
          </p:cNvPr>
          <p:cNvSpPr/>
          <p:nvPr/>
        </p:nvSpPr>
        <p:spPr>
          <a:xfrm>
            <a:off x="5524500" y="3862819"/>
            <a:ext cx="3266647" cy="172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BF1EB-A939-42D9-9952-4A1DCF88DA4D}"/>
              </a:ext>
            </a:extLst>
          </p:cNvPr>
          <p:cNvSpPr/>
          <p:nvPr/>
        </p:nvSpPr>
        <p:spPr>
          <a:xfrm>
            <a:off x="5524500" y="4515962"/>
            <a:ext cx="3266647" cy="172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4" y="309281"/>
            <a:ext cx="11635942" cy="654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59D640-8BBB-4EA2-B6CB-E6F1FAEAAA75}"/>
              </a:ext>
            </a:extLst>
          </p:cNvPr>
          <p:cNvSpPr/>
          <p:nvPr/>
        </p:nvSpPr>
        <p:spPr>
          <a:xfrm>
            <a:off x="5656704" y="3978839"/>
            <a:ext cx="1364438" cy="233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50F090-E23D-4B8E-83A5-6803CBE737C1}"/>
              </a:ext>
            </a:extLst>
          </p:cNvPr>
          <p:cNvSpPr txBox="1"/>
          <p:nvPr/>
        </p:nvSpPr>
        <p:spPr>
          <a:xfrm>
            <a:off x="1758861" y="3284991"/>
            <a:ext cx="45800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분반 위를 </a:t>
            </a:r>
            <a:r>
              <a:rPr lang="ko-KR" altLang="en-US" sz="2000" b="1" dirty="0" err="1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우클릭해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 세부 사항을 볼 수 있음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1460" y="332692"/>
            <a:ext cx="11618729" cy="650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0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698971" y="-1933330"/>
            <a:ext cx="15195772" cy="850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29C9E-2F26-4AC2-BE2C-B47107F38C94}"/>
              </a:ext>
            </a:extLst>
          </p:cNvPr>
          <p:cNvSpPr/>
          <p:nvPr/>
        </p:nvSpPr>
        <p:spPr>
          <a:xfrm>
            <a:off x="4850026" y="1029484"/>
            <a:ext cx="1127531" cy="199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8B8B0-B91E-487B-90F3-7766D829D728}"/>
              </a:ext>
            </a:extLst>
          </p:cNvPr>
          <p:cNvSpPr txBox="1"/>
          <p:nvPr/>
        </p:nvSpPr>
        <p:spPr>
          <a:xfrm>
            <a:off x="3867980" y="957294"/>
            <a:ext cx="8674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비고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7AB21-7C60-4DA6-9FA7-F2A4D527B649}"/>
              </a:ext>
            </a:extLst>
          </p:cNvPr>
          <p:cNvSpPr txBox="1"/>
          <p:nvPr/>
        </p:nvSpPr>
        <p:spPr>
          <a:xfrm>
            <a:off x="2255001" y="1979255"/>
            <a:ext cx="24063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수강신청한 학생 목록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F487A-4209-477C-A9FF-CDF374334F45}"/>
              </a:ext>
            </a:extLst>
          </p:cNvPr>
          <p:cNvSpPr/>
          <p:nvPr/>
        </p:nvSpPr>
        <p:spPr>
          <a:xfrm>
            <a:off x="4890488" y="1307534"/>
            <a:ext cx="2090057" cy="2143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1460" y="332692"/>
            <a:ext cx="11618729" cy="650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365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4446" y="332692"/>
            <a:ext cx="11552756" cy="650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0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3" y="-2071969"/>
            <a:ext cx="11635944" cy="65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2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3" y="-2071969"/>
            <a:ext cx="11635944" cy="654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553F98-510C-447B-B520-3E1DF13F72EC}"/>
              </a:ext>
            </a:extLst>
          </p:cNvPr>
          <p:cNvSpPr/>
          <p:nvPr/>
        </p:nvSpPr>
        <p:spPr>
          <a:xfrm>
            <a:off x="5524500" y="2388391"/>
            <a:ext cx="3266647" cy="1945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7566B-B502-4E3B-9759-38CA9092D8F8}"/>
              </a:ext>
            </a:extLst>
          </p:cNvPr>
          <p:cNvSpPr txBox="1"/>
          <p:nvPr/>
        </p:nvSpPr>
        <p:spPr>
          <a:xfrm>
            <a:off x="4479336" y="1916039"/>
            <a:ext cx="16914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현재 수강 계획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59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2854" y="-2071969"/>
            <a:ext cx="11635942" cy="654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553F98-510C-447B-B520-3E1DF13F72EC}"/>
              </a:ext>
            </a:extLst>
          </p:cNvPr>
          <p:cNvSpPr/>
          <p:nvPr/>
        </p:nvSpPr>
        <p:spPr>
          <a:xfrm>
            <a:off x="5524500" y="2388391"/>
            <a:ext cx="3266647" cy="1945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7566B-B502-4E3B-9759-38CA9092D8F8}"/>
              </a:ext>
            </a:extLst>
          </p:cNvPr>
          <p:cNvSpPr txBox="1"/>
          <p:nvPr/>
        </p:nvSpPr>
        <p:spPr>
          <a:xfrm>
            <a:off x="3833011" y="2284327"/>
            <a:ext cx="28216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꼭 듣고 싶은 분반은 고정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07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566988" y="310401"/>
            <a:ext cx="10123926" cy="569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02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ctrTitle"/>
          </p:nvPr>
        </p:nvSpPr>
        <p:spPr>
          <a:xfrm>
            <a:off x="855300" y="1534047"/>
            <a:ext cx="5110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accent1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1 </a:t>
            </a:r>
            <a:r>
              <a:rPr lang="ko-KR" altLang="en-US" b="0" dirty="0">
                <a:solidFill>
                  <a:schemeClr val="accent1"/>
                </a:solidFill>
                <a:latin typeface="a고속도로" panose="02020600000000000000" pitchFamily="18" charset="-127"/>
                <a:ea typeface="a고속도로" panose="02020600000000000000" pitchFamily="18" charset="-127"/>
              </a:rPr>
              <a:t>프로그램 소개</a:t>
            </a:r>
            <a:endParaRPr b="0" dirty="0"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855300" y="2714552"/>
            <a:ext cx="51108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BE09234F-AC63-D547-96F7-8F45296756FE}"/>
              </a:ext>
            </a:extLst>
          </p:cNvPr>
          <p:cNvGrpSpPr/>
          <p:nvPr/>
        </p:nvGrpSpPr>
        <p:grpSpPr>
          <a:xfrm>
            <a:off x="5676680" y="1130301"/>
            <a:ext cx="3046932" cy="2869148"/>
            <a:chOff x="5427606" y="1552655"/>
            <a:chExt cx="726137" cy="683768"/>
          </a:xfrm>
        </p:grpSpPr>
        <p:sp>
          <p:nvSpPr>
            <p:cNvPr id="59" name="Google Shape;851;p46">
              <a:extLst>
                <a:ext uri="{FF2B5EF4-FFF2-40B4-BE49-F238E27FC236}">
                  <a16:creationId xmlns:a16="http://schemas.microsoft.com/office/drawing/2014/main" id="{F1C544D4-7F71-D54A-B00D-315A50D52229}"/>
                </a:ext>
              </a:extLst>
            </p:cNvPr>
            <p:cNvSpPr/>
            <p:nvPr/>
          </p:nvSpPr>
          <p:spPr>
            <a:xfrm>
              <a:off x="5572580" y="1632552"/>
              <a:ext cx="178456" cy="192551"/>
            </a:xfrm>
            <a:custGeom>
              <a:avLst/>
              <a:gdLst/>
              <a:ahLst/>
              <a:cxnLst/>
              <a:rect l="l" t="t" r="r" b="b"/>
              <a:pathLst>
                <a:path w="1784563" h="1925515" extrusionOk="0">
                  <a:moveTo>
                    <a:pt x="1784564" y="1004796"/>
                  </a:moveTo>
                  <a:lnTo>
                    <a:pt x="8243" y="0"/>
                  </a:lnTo>
                  <a:lnTo>
                    <a:pt x="0" y="920719"/>
                  </a:lnTo>
                  <a:lnTo>
                    <a:pt x="1776321" y="1925515"/>
                  </a:lnTo>
                  <a:lnTo>
                    <a:pt x="1784564" y="10047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52;p46">
              <a:extLst>
                <a:ext uri="{FF2B5EF4-FFF2-40B4-BE49-F238E27FC236}">
                  <a16:creationId xmlns:a16="http://schemas.microsoft.com/office/drawing/2014/main" id="{8D4662E8-B8D6-A54C-9773-97E896FA4B5B}"/>
                </a:ext>
              </a:extLst>
            </p:cNvPr>
            <p:cNvSpPr/>
            <p:nvPr/>
          </p:nvSpPr>
          <p:spPr>
            <a:xfrm>
              <a:off x="5618439" y="1680309"/>
              <a:ext cx="53496" cy="41296"/>
            </a:xfrm>
            <a:custGeom>
              <a:avLst/>
              <a:gdLst/>
              <a:ahLst/>
              <a:cxnLst/>
              <a:rect l="l" t="t" r="r" b="b"/>
              <a:pathLst>
                <a:path w="534957" h="412963" extrusionOk="0">
                  <a:moveTo>
                    <a:pt x="824" y="0"/>
                  </a:moveTo>
                  <a:lnTo>
                    <a:pt x="534957" y="302510"/>
                  </a:lnTo>
                  <a:lnTo>
                    <a:pt x="534133" y="412964"/>
                  </a:lnTo>
                  <a:lnTo>
                    <a:pt x="0" y="110453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53;p46">
              <a:extLst>
                <a:ext uri="{FF2B5EF4-FFF2-40B4-BE49-F238E27FC236}">
                  <a16:creationId xmlns:a16="http://schemas.microsoft.com/office/drawing/2014/main" id="{1849BD79-1C27-EC45-AD1B-1D7BA595AF18}"/>
                </a:ext>
              </a:extLst>
            </p:cNvPr>
            <p:cNvSpPr/>
            <p:nvPr/>
          </p:nvSpPr>
          <p:spPr>
            <a:xfrm>
              <a:off x="5618275" y="1702420"/>
              <a:ext cx="113833" cy="75586"/>
            </a:xfrm>
            <a:custGeom>
              <a:avLst/>
              <a:gdLst/>
              <a:ahLst/>
              <a:cxnLst/>
              <a:rect l="l" t="t" r="r" b="b"/>
              <a:pathLst>
                <a:path w="1138329" h="755863" extrusionOk="0">
                  <a:moveTo>
                    <a:pt x="824" y="0"/>
                  </a:moveTo>
                  <a:lnTo>
                    <a:pt x="1138329" y="643762"/>
                  </a:lnTo>
                  <a:lnTo>
                    <a:pt x="1137505" y="755864"/>
                  </a:lnTo>
                  <a:lnTo>
                    <a:pt x="0" y="11210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54;p46">
              <a:extLst>
                <a:ext uri="{FF2B5EF4-FFF2-40B4-BE49-F238E27FC236}">
                  <a16:creationId xmlns:a16="http://schemas.microsoft.com/office/drawing/2014/main" id="{DD3E07EE-044A-C440-B626-DAE79832DA31}"/>
                </a:ext>
              </a:extLst>
            </p:cNvPr>
            <p:cNvSpPr/>
            <p:nvPr/>
          </p:nvSpPr>
          <p:spPr>
            <a:xfrm>
              <a:off x="5588934" y="1663110"/>
              <a:ext cx="20197" cy="29795"/>
            </a:xfrm>
            <a:custGeom>
              <a:avLst/>
              <a:gdLst/>
              <a:ahLst/>
              <a:cxnLst/>
              <a:rect l="l" t="t" r="r" b="b"/>
              <a:pathLst>
                <a:path w="201970" h="297952" extrusionOk="0">
                  <a:moveTo>
                    <a:pt x="201960" y="206264"/>
                  </a:moveTo>
                  <a:cubicBezTo>
                    <a:pt x="201135" y="282097"/>
                    <a:pt x="155800" y="318366"/>
                    <a:pt x="99749" y="286219"/>
                  </a:cubicBezTo>
                  <a:cubicBezTo>
                    <a:pt x="43698" y="254896"/>
                    <a:pt x="-813" y="167523"/>
                    <a:pt x="11" y="91689"/>
                  </a:cubicBezTo>
                  <a:cubicBezTo>
                    <a:pt x="835" y="15855"/>
                    <a:pt x="46171" y="-20413"/>
                    <a:pt x="102222" y="11734"/>
                  </a:cubicBezTo>
                  <a:cubicBezTo>
                    <a:pt x="158273" y="43056"/>
                    <a:pt x="202784" y="130430"/>
                    <a:pt x="201960" y="206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55;p46">
              <a:extLst>
                <a:ext uri="{FF2B5EF4-FFF2-40B4-BE49-F238E27FC236}">
                  <a16:creationId xmlns:a16="http://schemas.microsoft.com/office/drawing/2014/main" id="{366A95C5-5A38-C44C-A7EE-23495A45664C}"/>
                </a:ext>
              </a:extLst>
            </p:cNvPr>
            <p:cNvSpPr/>
            <p:nvPr/>
          </p:nvSpPr>
          <p:spPr>
            <a:xfrm>
              <a:off x="5975369" y="2043872"/>
              <a:ext cx="178374" cy="192551"/>
            </a:xfrm>
            <a:custGeom>
              <a:avLst/>
              <a:gdLst/>
              <a:ahLst/>
              <a:cxnLst/>
              <a:rect l="l" t="t" r="r" b="b"/>
              <a:pathLst>
                <a:path w="1783739" h="1925515" extrusionOk="0">
                  <a:moveTo>
                    <a:pt x="1783740" y="1004796"/>
                  </a:moveTo>
                  <a:lnTo>
                    <a:pt x="8243" y="0"/>
                  </a:lnTo>
                  <a:lnTo>
                    <a:pt x="0" y="920719"/>
                  </a:lnTo>
                  <a:lnTo>
                    <a:pt x="1776321" y="1925515"/>
                  </a:lnTo>
                  <a:lnTo>
                    <a:pt x="1783740" y="10047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56;p46">
              <a:extLst>
                <a:ext uri="{FF2B5EF4-FFF2-40B4-BE49-F238E27FC236}">
                  <a16:creationId xmlns:a16="http://schemas.microsoft.com/office/drawing/2014/main" id="{CAF1EBBB-8F42-A540-988C-94DC34629144}"/>
                </a:ext>
              </a:extLst>
            </p:cNvPr>
            <p:cNvSpPr/>
            <p:nvPr/>
          </p:nvSpPr>
          <p:spPr>
            <a:xfrm>
              <a:off x="6021228" y="2091629"/>
              <a:ext cx="53496" cy="41296"/>
            </a:xfrm>
            <a:custGeom>
              <a:avLst/>
              <a:gdLst/>
              <a:ahLst/>
              <a:cxnLst/>
              <a:rect l="l" t="t" r="r" b="b"/>
              <a:pathLst>
                <a:path w="534957" h="412963" extrusionOk="0">
                  <a:moveTo>
                    <a:pt x="825" y="0"/>
                  </a:moveTo>
                  <a:lnTo>
                    <a:pt x="534957" y="302510"/>
                  </a:lnTo>
                  <a:lnTo>
                    <a:pt x="534133" y="412964"/>
                  </a:lnTo>
                  <a:lnTo>
                    <a:pt x="0" y="110454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57;p46">
              <a:extLst>
                <a:ext uri="{FF2B5EF4-FFF2-40B4-BE49-F238E27FC236}">
                  <a16:creationId xmlns:a16="http://schemas.microsoft.com/office/drawing/2014/main" id="{432B05F2-8270-6240-B2EF-08BFCC483C6E}"/>
                </a:ext>
              </a:extLst>
            </p:cNvPr>
            <p:cNvSpPr/>
            <p:nvPr/>
          </p:nvSpPr>
          <p:spPr>
            <a:xfrm>
              <a:off x="6021064" y="2113740"/>
              <a:ext cx="113833" cy="75586"/>
            </a:xfrm>
            <a:custGeom>
              <a:avLst/>
              <a:gdLst/>
              <a:ahLst/>
              <a:cxnLst/>
              <a:rect l="l" t="t" r="r" b="b"/>
              <a:pathLst>
                <a:path w="1138329" h="755863" extrusionOk="0">
                  <a:moveTo>
                    <a:pt x="825" y="0"/>
                  </a:moveTo>
                  <a:lnTo>
                    <a:pt x="1138329" y="643762"/>
                  </a:lnTo>
                  <a:lnTo>
                    <a:pt x="1137505" y="755863"/>
                  </a:lnTo>
                  <a:lnTo>
                    <a:pt x="0" y="112102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58;p46">
              <a:extLst>
                <a:ext uri="{FF2B5EF4-FFF2-40B4-BE49-F238E27FC236}">
                  <a16:creationId xmlns:a16="http://schemas.microsoft.com/office/drawing/2014/main" id="{A2BC29EB-3E6B-5D43-98E6-674777F7362C}"/>
                </a:ext>
              </a:extLst>
            </p:cNvPr>
            <p:cNvSpPr/>
            <p:nvPr/>
          </p:nvSpPr>
          <p:spPr>
            <a:xfrm>
              <a:off x="5991723" y="2074430"/>
              <a:ext cx="20197" cy="29795"/>
            </a:xfrm>
            <a:custGeom>
              <a:avLst/>
              <a:gdLst/>
              <a:ahLst/>
              <a:cxnLst/>
              <a:rect l="l" t="t" r="r" b="b"/>
              <a:pathLst>
                <a:path w="201970" h="297952" extrusionOk="0">
                  <a:moveTo>
                    <a:pt x="201960" y="206264"/>
                  </a:moveTo>
                  <a:cubicBezTo>
                    <a:pt x="201135" y="282097"/>
                    <a:pt x="155800" y="318366"/>
                    <a:pt x="99749" y="286219"/>
                  </a:cubicBezTo>
                  <a:cubicBezTo>
                    <a:pt x="43698" y="254896"/>
                    <a:pt x="-813" y="167523"/>
                    <a:pt x="11" y="91689"/>
                  </a:cubicBezTo>
                  <a:cubicBezTo>
                    <a:pt x="835" y="15855"/>
                    <a:pt x="46171" y="-20413"/>
                    <a:pt x="102222" y="11734"/>
                  </a:cubicBezTo>
                  <a:cubicBezTo>
                    <a:pt x="158272" y="43056"/>
                    <a:pt x="202784" y="130430"/>
                    <a:pt x="201960" y="206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59;p46">
              <a:extLst>
                <a:ext uri="{FF2B5EF4-FFF2-40B4-BE49-F238E27FC236}">
                  <a16:creationId xmlns:a16="http://schemas.microsoft.com/office/drawing/2014/main" id="{7631B307-8DD9-6D4A-897D-3C8FC52157C9}"/>
                </a:ext>
              </a:extLst>
            </p:cNvPr>
            <p:cNvSpPr/>
            <p:nvPr/>
          </p:nvSpPr>
          <p:spPr>
            <a:xfrm>
              <a:off x="5805575" y="1552655"/>
              <a:ext cx="281739" cy="470993"/>
            </a:xfrm>
            <a:custGeom>
              <a:avLst/>
              <a:gdLst/>
              <a:ahLst/>
              <a:cxnLst/>
              <a:rect l="l" t="t" r="r" b="b"/>
              <a:pathLst>
                <a:path w="2817385" h="4709929" extrusionOk="0">
                  <a:moveTo>
                    <a:pt x="1415287" y="36268"/>
                  </a:moveTo>
                  <a:cubicBezTo>
                    <a:pt x="1080630" y="101386"/>
                    <a:pt x="328063" y="185463"/>
                    <a:pt x="0" y="0"/>
                  </a:cubicBezTo>
                  <a:cubicBezTo>
                    <a:pt x="2473" y="1312252"/>
                    <a:pt x="323942" y="3174298"/>
                    <a:pt x="1374897" y="4709930"/>
                  </a:cubicBezTo>
                  <a:cubicBezTo>
                    <a:pt x="2442338" y="4372799"/>
                    <a:pt x="2792657" y="2891570"/>
                    <a:pt x="2817385" y="1594980"/>
                  </a:cubicBezTo>
                  <a:cubicBezTo>
                    <a:pt x="2489322" y="1408693"/>
                    <a:pt x="1745823" y="478082"/>
                    <a:pt x="1415287" y="36268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60;p46">
              <a:extLst>
                <a:ext uri="{FF2B5EF4-FFF2-40B4-BE49-F238E27FC236}">
                  <a16:creationId xmlns:a16="http://schemas.microsoft.com/office/drawing/2014/main" id="{F702330B-50D6-094E-AB43-9A0E6931B525}"/>
                </a:ext>
              </a:extLst>
            </p:cNvPr>
            <p:cNvSpPr/>
            <p:nvPr/>
          </p:nvSpPr>
          <p:spPr>
            <a:xfrm>
              <a:off x="5764811" y="1579780"/>
              <a:ext cx="281738" cy="470993"/>
            </a:xfrm>
            <a:custGeom>
              <a:avLst/>
              <a:gdLst/>
              <a:ahLst/>
              <a:cxnLst/>
              <a:rect l="l" t="t" r="r" b="b"/>
              <a:pathLst>
                <a:path w="2817384" h="4709929" extrusionOk="0">
                  <a:moveTo>
                    <a:pt x="1415287" y="36268"/>
                  </a:moveTo>
                  <a:cubicBezTo>
                    <a:pt x="1080630" y="101386"/>
                    <a:pt x="328063" y="185463"/>
                    <a:pt x="0" y="0"/>
                  </a:cubicBezTo>
                  <a:cubicBezTo>
                    <a:pt x="2473" y="1312252"/>
                    <a:pt x="323942" y="3174298"/>
                    <a:pt x="1374897" y="4709930"/>
                  </a:cubicBezTo>
                  <a:cubicBezTo>
                    <a:pt x="2442338" y="4372799"/>
                    <a:pt x="2792657" y="2890746"/>
                    <a:pt x="2817385" y="1594980"/>
                  </a:cubicBezTo>
                  <a:cubicBezTo>
                    <a:pt x="2489322" y="1408693"/>
                    <a:pt x="1745823" y="478082"/>
                    <a:pt x="1415287" y="36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61;p46">
              <a:extLst>
                <a:ext uri="{FF2B5EF4-FFF2-40B4-BE49-F238E27FC236}">
                  <a16:creationId xmlns:a16="http://schemas.microsoft.com/office/drawing/2014/main" id="{B55041BE-B97C-AB43-9894-1BB2E773925D}"/>
                </a:ext>
              </a:extLst>
            </p:cNvPr>
            <p:cNvSpPr/>
            <p:nvPr/>
          </p:nvSpPr>
          <p:spPr>
            <a:xfrm>
              <a:off x="5901978" y="1583397"/>
              <a:ext cx="144249" cy="467284"/>
            </a:xfrm>
            <a:custGeom>
              <a:avLst/>
              <a:gdLst/>
              <a:ahLst/>
              <a:cxnLst/>
              <a:rect l="l" t="t" r="r" b="b"/>
              <a:pathLst>
                <a:path w="1442487" h="4672836" extrusionOk="0">
                  <a:moveTo>
                    <a:pt x="1442488" y="1557887"/>
                  </a:moveTo>
                  <a:cubicBezTo>
                    <a:pt x="1113601" y="1371600"/>
                    <a:pt x="370925" y="441813"/>
                    <a:pt x="40389" y="0"/>
                  </a:cubicBezTo>
                  <a:lnTo>
                    <a:pt x="0" y="4672837"/>
                  </a:lnTo>
                  <a:cubicBezTo>
                    <a:pt x="1066617" y="4336531"/>
                    <a:pt x="1416935" y="2854478"/>
                    <a:pt x="1442488" y="155788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62;p46">
              <a:extLst>
                <a:ext uri="{FF2B5EF4-FFF2-40B4-BE49-F238E27FC236}">
                  <a16:creationId xmlns:a16="http://schemas.microsoft.com/office/drawing/2014/main" id="{8B50823C-5A96-3641-A556-DAE95298F1B5}"/>
                </a:ext>
              </a:extLst>
            </p:cNvPr>
            <p:cNvSpPr/>
            <p:nvPr/>
          </p:nvSpPr>
          <p:spPr>
            <a:xfrm>
              <a:off x="5727992" y="1830649"/>
              <a:ext cx="165515" cy="394994"/>
            </a:xfrm>
            <a:custGeom>
              <a:avLst/>
              <a:gdLst/>
              <a:ahLst/>
              <a:cxnLst/>
              <a:rect l="l" t="t" r="r" b="b"/>
              <a:pathLst>
                <a:path w="1655151" h="3949944" extrusionOk="0">
                  <a:moveTo>
                    <a:pt x="0" y="0"/>
                  </a:moveTo>
                  <a:lnTo>
                    <a:pt x="1654328" y="910828"/>
                  </a:lnTo>
                  <a:lnTo>
                    <a:pt x="1655152" y="3949944"/>
                  </a:lnTo>
                  <a:lnTo>
                    <a:pt x="824" y="30399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63;p46">
              <a:extLst>
                <a:ext uri="{FF2B5EF4-FFF2-40B4-BE49-F238E27FC236}">
                  <a16:creationId xmlns:a16="http://schemas.microsoft.com/office/drawing/2014/main" id="{70642E7E-77CA-1E48-AB32-9B17E91E469B}"/>
                </a:ext>
              </a:extLst>
            </p:cNvPr>
            <p:cNvSpPr/>
            <p:nvPr/>
          </p:nvSpPr>
          <p:spPr>
            <a:xfrm>
              <a:off x="5749360" y="2007787"/>
              <a:ext cx="125043" cy="177632"/>
            </a:xfrm>
            <a:custGeom>
              <a:avLst/>
              <a:gdLst/>
              <a:ahLst/>
              <a:cxnLst/>
              <a:rect l="l" t="t" r="r" b="b"/>
              <a:pathLst>
                <a:path w="1250431" h="1776320" extrusionOk="0">
                  <a:moveTo>
                    <a:pt x="0" y="0"/>
                  </a:moveTo>
                  <a:lnTo>
                    <a:pt x="1247134" y="686624"/>
                  </a:lnTo>
                  <a:lnTo>
                    <a:pt x="1250431" y="1776321"/>
                  </a:lnTo>
                  <a:lnTo>
                    <a:pt x="3297" y="108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64;p46">
              <a:extLst>
                <a:ext uri="{FF2B5EF4-FFF2-40B4-BE49-F238E27FC236}">
                  <a16:creationId xmlns:a16="http://schemas.microsoft.com/office/drawing/2014/main" id="{0009CD3E-4917-7D4D-94AF-A19C3722079A}"/>
                </a:ext>
              </a:extLst>
            </p:cNvPr>
            <p:cNvSpPr/>
            <p:nvPr/>
          </p:nvSpPr>
          <p:spPr>
            <a:xfrm>
              <a:off x="5751579" y="1935452"/>
              <a:ext cx="57700" cy="42945"/>
            </a:xfrm>
            <a:custGeom>
              <a:avLst/>
              <a:gdLst/>
              <a:ahLst/>
              <a:cxnLst/>
              <a:rect l="l" t="t" r="r" b="b"/>
              <a:pathLst>
                <a:path w="576995" h="429449" extrusionOk="0">
                  <a:moveTo>
                    <a:pt x="0" y="0"/>
                  </a:moveTo>
                  <a:lnTo>
                    <a:pt x="576995" y="317347"/>
                  </a:lnTo>
                  <a:lnTo>
                    <a:pt x="576995" y="429449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65;p46">
              <a:extLst>
                <a:ext uri="{FF2B5EF4-FFF2-40B4-BE49-F238E27FC236}">
                  <a16:creationId xmlns:a16="http://schemas.microsoft.com/office/drawing/2014/main" id="{8069BFE1-A2A5-C847-A718-722005375BF8}"/>
                </a:ext>
              </a:extLst>
            </p:cNvPr>
            <p:cNvSpPr/>
            <p:nvPr/>
          </p:nvSpPr>
          <p:spPr>
            <a:xfrm>
              <a:off x="5751826" y="1957646"/>
              <a:ext cx="57700" cy="42945"/>
            </a:xfrm>
            <a:custGeom>
              <a:avLst/>
              <a:gdLst/>
              <a:ahLst/>
              <a:cxnLst/>
              <a:rect l="l" t="t" r="r" b="b"/>
              <a:pathLst>
                <a:path w="576995" h="429449" extrusionOk="0">
                  <a:moveTo>
                    <a:pt x="0" y="0"/>
                  </a:moveTo>
                  <a:lnTo>
                    <a:pt x="576995" y="317347"/>
                  </a:lnTo>
                  <a:lnTo>
                    <a:pt x="576995" y="429449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66;p46">
              <a:extLst>
                <a:ext uri="{FF2B5EF4-FFF2-40B4-BE49-F238E27FC236}">
                  <a16:creationId xmlns:a16="http://schemas.microsoft.com/office/drawing/2014/main" id="{B512B5AA-5BDF-1249-8D89-119AD0114FE7}"/>
                </a:ext>
              </a:extLst>
            </p:cNvPr>
            <p:cNvSpPr/>
            <p:nvPr/>
          </p:nvSpPr>
          <p:spPr>
            <a:xfrm>
              <a:off x="5751744" y="1979017"/>
              <a:ext cx="109464" cy="71465"/>
            </a:xfrm>
            <a:custGeom>
              <a:avLst/>
              <a:gdLst/>
              <a:ahLst/>
              <a:cxnLst/>
              <a:rect l="l" t="t" r="r" b="b"/>
              <a:pathLst>
                <a:path w="1094642" h="714649" extrusionOk="0">
                  <a:moveTo>
                    <a:pt x="0" y="0"/>
                  </a:moveTo>
                  <a:lnTo>
                    <a:pt x="1094643" y="602548"/>
                  </a:lnTo>
                  <a:lnTo>
                    <a:pt x="1094643" y="714650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67;p46">
              <a:extLst>
                <a:ext uri="{FF2B5EF4-FFF2-40B4-BE49-F238E27FC236}">
                  <a16:creationId xmlns:a16="http://schemas.microsoft.com/office/drawing/2014/main" id="{9413810C-4B1C-4045-9C07-58CE519428A8}"/>
                </a:ext>
              </a:extLst>
            </p:cNvPr>
            <p:cNvSpPr/>
            <p:nvPr/>
          </p:nvSpPr>
          <p:spPr>
            <a:xfrm>
              <a:off x="5727992" y="1830649"/>
              <a:ext cx="165598" cy="143589"/>
            </a:xfrm>
            <a:custGeom>
              <a:avLst/>
              <a:gdLst/>
              <a:ahLst/>
              <a:cxnLst/>
              <a:rect l="l" t="t" r="r" b="b"/>
              <a:pathLst>
                <a:path w="1655976" h="1435893" extrusionOk="0">
                  <a:moveTo>
                    <a:pt x="0" y="0"/>
                  </a:moveTo>
                  <a:lnTo>
                    <a:pt x="1654328" y="910828"/>
                  </a:lnTo>
                  <a:lnTo>
                    <a:pt x="1655976" y="1435894"/>
                  </a:lnTo>
                  <a:lnTo>
                    <a:pt x="824" y="52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68;p46">
              <a:extLst>
                <a:ext uri="{FF2B5EF4-FFF2-40B4-BE49-F238E27FC236}">
                  <a16:creationId xmlns:a16="http://schemas.microsoft.com/office/drawing/2014/main" id="{E29E4F4A-7E1E-A945-AE5F-D7EE3157C3D7}"/>
                </a:ext>
              </a:extLst>
            </p:cNvPr>
            <p:cNvSpPr/>
            <p:nvPr/>
          </p:nvSpPr>
          <p:spPr>
            <a:xfrm>
              <a:off x="5748292" y="1858619"/>
              <a:ext cx="21019" cy="31031"/>
            </a:xfrm>
            <a:custGeom>
              <a:avLst/>
              <a:gdLst/>
              <a:ahLst/>
              <a:cxnLst/>
              <a:rect l="l" t="t" r="r" b="b"/>
              <a:pathLst>
                <a:path w="210191" h="310309" extrusionOk="0">
                  <a:moveTo>
                    <a:pt x="210191" y="213266"/>
                  </a:moveTo>
                  <a:cubicBezTo>
                    <a:pt x="210191" y="292397"/>
                    <a:pt x="163207" y="331138"/>
                    <a:pt x="105508" y="298991"/>
                  </a:cubicBezTo>
                  <a:cubicBezTo>
                    <a:pt x="47808" y="266845"/>
                    <a:pt x="0" y="176998"/>
                    <a:pt x="0" y="97043"/>
                  </a:cubicBezTo>
                  <a:cubicBezTo>
                    <a:pt x="0" y="17912"/>
                    <a:pt x="46984" y="-20829"/>
                    <a:pt x="104683" y="11318"/>
                  </a:cubicBezTo>
                  <a:cubicBezTo>
                    <a:pt x="163207" y="43465"/>
                    <a:pt x="210191" y="134136"/>
                    <a:pt x="210191" y="213266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69;p46">
              <a:extLst>
                <a:ext uri="{FF2B5EF4-FFF2-40B4-BE49-F238E27FC236}">
                  <a16:creationId xmlns:a16="http://schemas.microsoft.com/office/drawing/2014/main" id="{9342584C-8AED-5444-BBE5-C312B063BDF0}"/>
                </a:ext>
              </a:extLst>
            </p:cNvPr>
            <p:cNvSpPr/>
            <p:nvPr/>
          </p:nvSpPr>
          <p:spPr>
            <a:xfrm>
              <a:off x="5825792" y="1961756"/>
              <a:ext cx="112349" cy="106909"/>
            </a:xfrm>
            <a:custGeom>
              <a:avLst/>
              <a:gdLst/>
              <a:ahLst/>
              <a:cxnLst/>
              <a:rect l="l" t="t" r="r" b="b"/>
              <a:pathLst>
                <a:path w="1123491" h="1069089" extrusionOk="0">
                  <a:moveTo>
                    <a:pt x="1649" y="451705"/>
                  </a:moveTo>
                  <a:lnTo>
                    <a:pt x="0" y="0"/>
                  </a:lnTo>
                  <a:lnTo>
                    <a:pt x="1121843" y="617385"/>
                  </a:lnTo>
                  <a:lnTo>
                    <a:pt x="1123492" y="1069090"/>
                  </a:lnTo>
                  <a:lnTo>
                    <a:pt x="1649" y="45170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70;p46">
              <a:extLst>
                <a:ext uri="{FF2B5EF4-FFF2-40B4-BE49-F238E27FC236}">
                  <a16:creationId xmlns:a16="http://schemas.microsoft.com/office/drawing/2014/main" id="{401896DD-CA7B-4441-B937-FAF703375A3A}"/>
                </a:ext>
              </a:extLst>
            </p:cNvPr>
            <p:cNvSpPr/>
            <p:nvPr/>
          </p:nvSpPr>
          <p:spPr>
            <a:xfrm>
              <a:off x="5453658" y="1675459"/>
              <a:ext cx="245388" cy="288992"/>
            </a:xfrm>
            <a:custGeom>
              <a:avLst/>
              <a:gdLst/>
              <a:ahLst/>
              <a:cxnLst/>
              <a:rect l="l" t="t" r="r" b="b"/>
              <a:pathLst>
                <a:path w="2453878" h="2889921" extrusionOk="0">
                  <a:moveTo>
                    <a:pt x="2453054" y="1415287"/>
                  </a:moveTo>
                  <a:lnTo>
                    <a:pt x="0" y="0"/>
                  </a:lnTo>
                  <a:lnTo>
                    <a:pt x="824" y="1278456"/>
                  </a:lnTo>
                  <a:lnTo>
                    <a:pt x="2237093" y="2569277"/>
                  </a:lnTo>
                  <a:lnTo>
                    <a:pt x="2453878" y="2889922"/>
                  </a:lnTo>
                  <a:lnTo>
                    <a:pt x="2453054" y="14152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71;p46">
              <a:extLst>
                <a:ext uri="{FF2B5EF4-FFF2-40B4-BE49-F238E27FC236}">
                  <a16:creationId xmlns:a16="http://schemas.microsoft.com/office/drawing/2014/main" id="{51A54E27-16EF-104C-AC3D-E216B915F69C}"/>
                </a:ext>
              </a:extLst>
            </p:cNvPr>
            <p:cNvSpPr/>
            <p:nvPr/>
          </p:nvSpPr>
          <p:spPr>
            <a:xfrm>
              <a:off x="5427606" y="1690501"/>
              <a:ext cx="92567" cy="88115"/>
            </a:xfrm>
            <a:custGeom>
              <a:avLst/>
              <a:gdLst/>
              <a:ahLst/>
              <a:cxnLst/>
              <a:rect l="l" t="t" r="r" b="b"/>
              <a:pathLst>
                <a:path w="925665" h="881154" extrusionOk="0">
                  <a:moveTo>
                    <a:pt x="0" y="347021"/>
                  </a:moveTo>
                  <a:lnTo>
                    <a:pt x="0" y="0"/>
                  </a:lnTo>
                  <a:lnTo>
                    <a:pt x="925665" y="534133"/>
                  </a:lnTo>
                  <a:lnTo>
                    <a:pt x="925665" y="881154"/>
                  </a:lnTo>
                  <a:lnTo>
                    <a:pt x="0" y="3470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72;p46">
              <a:extLst>
                <a:ext uri="{FF2B5EF4-FFF2-40B4-BE49-F238E27FC236}">
                  <a16:creationId xmlns:a16="http://schemas.microsoft.com/office/drawing/2014/main" id="{E2846B7A-A559-CD44-BDEA-12CA181049EA}"/>
                </a:ext>
              </a:extLst>
            </p:cNvPr>
            <p:cNvSpPr/>
            <p:nvPr/>
          </p:nvSpPr>
          <p:spPr>
            <a:xfrm>
              <a:off x="5581785" y="1780426"/>
              <a:ext cx="53743" cy="42203"/>
            </a:xfrm>
            <a:custGeom>
              <a:avLst/>
              <a:gdLst/>
              <a:ahLst/>
              <a:cxnLst/>
              <a:rect l="l" t="t" r="r" b="b"/>
              <a:pathLst>
                <a:path w="537429" h="422030" extrusionOk="0">
                  <a:moveTo>
                    <a:pt x="537430" y="309929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537430" y="422031"/>
                  </a:lnTo>
                  <a:lnTo>
                    <a:pt x="537430" y="309929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73;p46">
              <a:extLst>
                <a:ext uri="{FF2B5EF4-FFF2-40B4-BE49-F238E27FC236}">
                  <a16:creationId xmlns:a16="http://schemas.microsoft.com/office/drawing/2014/main" id="{6B09356E-791A-654F-AAEA-B6EFEAB94208}"/>
                </a:ext>
              </a:extLst>
            </p:cNvPr>
            <p:cNvSpPr/>
            <p:nvPr/>
          </p:nvSpPr>
          <p:spPr>
            <a:xfrm>
              <a:off x="5532063" y="1774179"/>
              <a:ext cx="103612" cy="70970"/>
            </a:xfrm>
            <a:custGeom>
              <a:avLst/>
              <a:gdLst/>
              <a:ahLst/>
              <a:cxnLst/>
              <a:rect l="l" t="t" r="r" b="b"/>
              <a:pathLst>
                <a:path w="1036118" h="709704" extrusionOk="0">
                  <a:moveTo>
                    <a:pt x="1036119" y="597602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1036119" y="709704"/>
                  </a:lnTo>
                  <a:lnTo>
                    <a:pt x="1036119" y="597602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74;p46">
              <a:extLst>
                <a:ext uri="{FF2B5EF4-FFF2-40B4-BE49-F238E27FC236}">
                  <a16:creationId xmlns:a16="http://schemas.microsoft.com/office/drawing/2014/main" id="{39C684C9-2175-F44D-86D6-475591F4D129}"/>
                </a:ext>
              </a:extLst>
            </p:cNvPr>
            <p:cNvSpPr/>
            <p:nvPr/>
          </p:nvSpPr>
          <p:spPr>
            <a:xfrm>
              <a:off x="5510202" y="1783879"/>
              <a:ext cx="125538" cy="83664"/>
            </a:xfrm>
            <a:custGeom>
              <a:avLst/>
              <a:gdLst/>
              <a:ahLst/>
              <a:cxnLst/>
              <a:rect l="l" t="t" r="r" b="b"/>
              <a:pathLst>
                <a:path w="1255376" h="836643" extrusionOk="0">
                  <a:moveTo>
                    <a:pt x="1255377" y="724541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1255377" y="836643"/>
                  </a:lnTo>
                  <a:lnTo>
                    <a:pt x="1255377" y="72454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75;p46">
              <a:extLst>
                <a:ext uri="{FF2B5EF4-FFF2-40B4-BE49-F238E27FC236}">
                  <a16:creationId xmlns:a16="http://schemas.microsoft.com/office/drawing/2014/main" id="{00371F1F-A651-1D49-B588-7A122CE19AFD}"/>
                </a:ext>
              </a:extLst>
            </p:cNvPr>
            <p:cNvSpPr/>
            <p:nvPr/>
          </p:nvSpPr>
          <p:spPr>
            <a:xfrm>
              <a:off x="5648519" y="1818004"/>
              <a:ext cx="27861" cy="41435"/>
            </a:xfrm>
            <a:custGeom>
              <a:avLst/>
              <a:gdLst/>
              <a:ahLst/>
              <a:cxnLst/>
              <a:rect l="l" t="t" r="r" b="b"/>
              <a:pathLst>
                <a:path w="278606" h="414354" extrusionOk="0">
                  <a:moveTo>
                    <a:pt x="0" y="126810"/>
                  </a:moveTo>
                  <a:cubicBezTo>
                    <a:pt x="0" y="232318"/>
                    <a:pt x="62645" y="353487"/>
                    <a:pt x="139303" y="397998"/>
                  </a:cubicBezTo>
                  <a:cubicBezTo>
                    <a:pt x="215961" y="442509"/>
                    <a:pt x="278606" y="393052"/>
                    <a:pt x="278606" y="287545"/>
                  </a:cubicBezTo>
                  <a:cubicBezTo>
                    <a:pt x="278606" y="182037"/>
                    <a:pt x="215961" y="60868"/>
                    <a:pt x="139303" y="16357"/>
                  </a:cubicBezTo>
                  <a:cubicBezTo>
                    <a:pt x="62645" y="-28154"/>
                    <a:pt x="0" y="21303"/>
                    <a:pt x="0" y="126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76;p46">
              <a:extLst>
                <a:ext uri="{FF2B5EF4-FFF2-40B4-BE49-F238E27FC236}">
                  <a16:creationId xmlns:a16="http://schemas.microsoft.com/office/drawing/2014/main" id="{179CD420-7576-1D46-A72C-8DA7A801DA08}"/>
                </a:ext>
              </a:extLst>
            </p:cNvPr>
            <p:cNvSpPr/>
            <p:nvPr/>
          </p:nvSpPr>
          <p:spPr>
            <a:xfrm>
              <a:off x="5585154" y="1946757"/>
              <a:ext cx="68910" cy="93879"/>
            </a:xfrm>
            <a:custGeom>
              <a:avLst/>
              <a:gdLst/>
              <a:ahLst/>
              <a:cxnLst/>
              <a:rect l="l" t="t" r="r" b="b"/>
              <a:pathLst>
                <a:path w="689097" h="938791" extrusionOk="0">
                  <a:moveTo>
                    <a:pt x="344549" y="11931"/>
                  </a:moveTo>
                  <a:cubicBezTo>
                    <a:pt x="394005" y="39956"/>
                    <a:pt x="433571" y="109196"/>
                    <a:pt x="433571" y="166071"/>
                  </a:cubicBezTo>
                  <a:lnTo>
                    <a:pt x="433571" y="417476"/>
                  </a:lnTo>
                  <a:lnTo>
                    <a:pt x="600075" y="513092"/>
                  </a:lnTo>
                  <a:cubicBezTo>
                    <a:pt x="649532" y="541118"/>
                    <a:pt x="689097" y="610357"/>
                    <a:pt x="689097" y="667233"/>
                  </a:cubicBezTo>
                  <a:cubicBezTo>
                    <a:pt x="689097" y="724107"/>
                    <a:pt x="649532" y="747188"/>
                    <a:pt x="600075" y="719162"/>
                  </a:cubicBezTo>
                  <a:lnTo>
                    <a:pt x="433571" y="623546"/>
                  </a:lnTo>
                  <a:lnTo>
                    <a:pt x="433571" y="874951"/>
                  </a:lnTo>
                  <a:cubicBezTo>
                    <a:pt x="433571" y="931826"/>
                    <a:pt x="394005" y="954906"/>
                    <a:pt x="344549" y="926880"/>
                  </a:cubicBezTo>
                  <a:cubicBezTo>
                    <a:pt x="295092" y="898855"/>
                    <a:pt x="255526" y="829616"/>
                    <a:pt x="255526" y="772740"/>
                  </a:cubicBezTo>
                  <a:lnTo>
                    <a:pt x="255526" y="521335"/>
                  </a:lnTo>
                  <a:lnTo>
                    <a:pt x="89022" y="424894"/>
                  </a:lnTo>
                  <a:cubicBezTo>
                    <a:pt x="39565" y="396869"/>
                    <a:pt x="0" y="327630"/>
                    <a:pt x="0" y="270754"/>
                  </a:cubicBezTo>
                  <a:cubicBezTo>
                    <a:pt x="0" y="213879"/>
                    <a:pt x="39565" y="190799"/>
                    <a:pt x="89022" y="218825"/>
                  </a:cubicBezTo>
                  <a:lnTo>
                    <a:pt x="255526" y="314441"/>
                  </a:lnTo>
                  <a:lnTo>
                    <a:pt x="255526" y="63036"/>
                  </a:lnTo>
                  <a:cubicBezTo>
                    <a:pt x="255526" y="6985"/>
                    <a:pt x="295092" y="-16095"/>
                    <a:pt x="344549" y="1193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566988" y="310401"/>
            <a:ext cx="10123926" cy="569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3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566987" y="310401"/>
            <a:ext cx="10123924" cy="569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2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566987" y="310401"/>
            <a:ext cx="10123924" cy="569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6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944526" y="164929"/>
            <a:ext cx="14050863" cy="790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90A79-36D1-47CC-B5D3-FC6AE5B99C09}"/>
              </a:ext>
            </a:extLst>
          </p:cNvPr>
          <p:cNvSpPr/>
          <p:nvPr/>
        </p:nvSpPr>
        <p:spPr>
          <a:xfrm>
            <a:off x="5081155" y="1101436"/>
            <a:ext cx="2025182" cy="581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6B508-8D00-45DB-A649-0AA05FE2A6B0}"/>
              </a:ext>
            </a:extLst>
          </p:cNvPr>
          <p:cNvSpPr txBox="1"/>
          <p:nvPr/>
        </p:nvSpPr>
        <p:spPr>
          <a:xfrm>
            <a:off x="836156" y="884549"/>
            <a:ext cx="410240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선택한 시간표를 완성하기 위해 필요한</a:t>
            </a:r>
            <a:endParaRPr lang="en-US" altLang="ko-KR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트레이드의 조합 제공</a:t>
            </a:r>
            <a:endParaRPr lang="en-US" altLang="ko-KR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(ex. 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누구와 수학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3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를 트레이드해라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..)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60957-ABE3-466A-9B69-2FEA6EA48A4D}"/>
              </a:ext>
            </a:extLst>
          </p:cNvPr>
          <p:cNvSpPr txBox="1"/>
          <p:nvPr/>
        </p:nvSpPr>
        <p:spPr>
          <a:xfrm>
            <a:off x="3358225" y="2044401"/>
            <a:ext cx="9909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미완성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..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745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ctrTitle"/>
          </p:nvPr>
        </p:nvSpPr>
        <p:spPr>
          <a:xfrm>
            <a:off x="855300" y="1534047"/>
            <a:ext cx="5110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2 </a:t>
            </a:r>
            <a:r>
              <a:rPr lang="ko-KR" altLang="en-US" b="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베타 테스트 일정</a:t>
            </a:r>
            <a:endParaRPr b="0" dirty="0"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855300" y="2714552"/>
            <a:ext cx="51108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BE09234F-AC63-D547-96F7-8F45296756FE}"/>
              </a:ext>
            </a:extLst>
          </p:cNvPr>
          <p:cNvGrpSpPr/>
          <p:nvPr/>
        </p:nvGrpSpPr>
        <p:grpSpPr>
          <a:xfrm>
            <a:off x="5676680" y="1130301"/>
            <a:ext cx="3046932" cy="2869148"/>
            <a:chOff x="5427606" y="1552655"/>
            <a:chExt cx="726137" cy="683768"/>
          </a:xfrm>
        </p:grpSpPr>
        <p:sp>
          <p:nvSpPr>
            <p:cNvPr id="59" name="Google Shape;851;p46">
              <a:extLst>
                <a:ext uri="{FF2B5EF4-FFF2-40B4-BE49-F238E27FC236}">
                  <a16:creationId xmlns:a16="http://schemas.microsoft.com/office/drawing/2014/main" id="{F1C544D4-7F71-D54A-B00D-315A50D52229}"/>
                </a:ext>
              </a:extLst>
            </p:cNvPr>
            <p:cNvSpPr/>
            <p:nvPr/>
          </p:nvSpPr>
          <p:spPr>
            <a:xfrm>
              <a:off x="5572580" y="1632552"/>
              <a:ext cx="178456" cy="192551"/>
            </a:xfrm>
            <a:custGeom>
              <a:avLst/>
              <a:gdLst/>
              <a:ahLst/>
              <a:cxnLst/>
              <a:rect l="l" t="t" r="r" b="b"/>
              <a:pathLst>
                <a:path w="1784563" h="1925515" extrusionOk="0">
                  <a:moveTo>
                    <a:pt x="1784564" y="1004796"/>
                  </a:moveTo>
                  <a:lnTo>
                    <a:pt x="8243" y="0"/>
                  </a:lnTo>
                  <a:lnTo>
                    <a:pt x="0" y="920719"/>
                  </a:lnTo>
                  <a:lnTo>
                    <a:pt x="1776321" y="1925515"/>
                  </a:lnTo>
                  <a:lnTo>
                    <a:pt x="1784564" y="10047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52;p46">
              <a:extLst>
                <a:ext uri="{FF2B5EF4-FFF2-40B4-BE49-F238E27FC236}">
                  <a16:creationId xmlns:a16="http://schemas.microsoft.com/office/drawing/2014/main" id="{8D4662E8-B8D6-A54C-9773-97E896FA4B5B}"/>
                </a:ext>
              </a:extLst>
            </p:cNvPr>
            <p:cNvSpPr/>
            <p:nvPr/>
          </p:nvSpPr>
          <p:spPr>
            <a:xfrm>
              <a:off x="5618439" y="1680309"/>
              <a:ext cx="53496" cy="41296"/>
            </a:xfrm>
            <a:custGeom>
              <a:avLst/>
              <a:gdLst/>
              <a:ahLst/>
              <a:cxnLst/>
              <a:rect l="l" t="t" r="r" b="b"/>
              <a:pathLst>
                <a:path w="534957" h="412963" extrusionOk="0">
                  <a:moveTo>
                    <a:pt x="824" y="0"/>
                  </a:moveTo>
                  <a:lnTo>
                    <a:pt x="534957" y="302510"/>
                  </a:lnTo>
                  <a:lnTo>
                    <a:pt x="534133" y="412964"/>
                  </a:lnTo>
                  <a:lnTo>
                    <a:pt x="0" y="110453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53;p46">
              <a:extLst>
                <a:ext uri="{FF2B5EF4-FFF2-40B4-BE49-F238E27FC236}">
                  <a16:creationId xmlns:a16="http://schemas.microsoft.com/office/drawing/2014/main" id="{1849BD79-1C27-EC45-AD1B-1D7BA595AF18}"/>
                </a:ext>
              </a:extLst>
            </p:cNvPr>
            <p:cNvSpPr/>
            <p:nvPr/>
          </p:nvSpPr>
          <p:spPr>
            <a:xfrm>
              <a:off x="5618275" y="1702420"/>
              <a:ext cx="113833" cy="75586"/>
            </a:xfrm>
            <a:custGeom>
              <a:avLst/>
              <a:gdLst/>
              <a:ahLst/>
              <a:cxnLst/>
              <a:rect l="l" t="t" r="r" b="b"/>
              <a:pathLst>
                <a:path w="1138329" h="755863" extrusionOk="0">
                  <a:moveTo>
                    <a:pt x="824" y="0"/>
                  </a:moveTo>
                  <a:lnTo>
                    <a:pt x="1138329" y="643762"/>
                  </a:lnTo>
                  <a:lnTo>
                    <a:pt x="1137505" y="755864"/>
                  </a:lnTo>
                  <a:lnTo>
                    <a:pt x="0" y="11210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54;p46">
              <a:extLst>
                <a:ext uri="{FF2B5EF4-FFF2-40B4-BE49-F238E27FC236}">
                  <a16:creationId xmlns:a16="http://schemas.microsoft.com/office/drawing/2014/main" id="{DD3E07EE-044A-C440-B626-DAE79832DA31}"/>
                </a:ext>
              </a:extLst>
            </p:cNvPr>
            <p:cNvSpPr/>
            <p:nvPr/>
          </p:nvSpPr>
          <p:spPr>
            <a:xfrm>
              <a:off x="5588934" y="1663110"/>
              <a:ext cx="20197" cy="29795"/>
            </a:xfrm>
            <a:custGeom>
              <a:avLst/>
              <a:gdLst/>
              <a:ahLst/>
              <a:cxnLst/>
              <a:rect l="l" t="t" r="r" b="b"/>
              <a:pathLst>
                <a:path w="201970" h="297952" extrusionOk="0">
                  <a:moveTo>
                    <a:pt x="201960" y="206264"/>
                  </a:moveTo>
                  <a:cubicBezTo>
                    <a:pt x="201135" y="282097"/>
                    <a:pt x="155800" y="318366"/>
                    <a:pt x="99749" y="286219"/>
                  </a:cubicBezTo>
                  <a:cubicBezTo>
                    <a:pt x="43698" y="254896"/>
                    <a:pt x="-813" y="167523"/>
                    <a:pt x="11" y="91689"/>
                  </a:cubicBezTo>
                  <a:cubicBezTo>
                    <a:pt x="835" y="15855"/>
                    <a:pt x="46171" y="-20413"/>
                    <a:pt x="102222" y="11734"/>
                  </a:cubicBezTo>
                  <a:cubicBezTo>
                    <a:pt x="158273" y="43056"/>
                    <a:pt x="202784" y="130430"/>
                    <a:pt x="201960" y="206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55;p46">
              <a:extLst>
                <a:ext uri="{FF2B5EF4-FFF2-40B4-BE49-F238E27FC236}">
                  <a16:creationId xmlns:a16="http://schemas.microsoft.com/office/drawing/2014/main" id="{366A95C5-5A38-C44C-A7EE-23495A45664C}"/>
                </a:ext>
              </a:extLst>
            </p:cNvPr>
            <p:cNvSpPr/>
            <p:nvPr/>
          </p:nvSpPr>
          <p:spPr>
            <a:xfrm>
              <a:off x="5975369" y="2043872"/>
              <a:ext cx="178374" cy="192551"/>
            </a:xfrm>
            <a:custGeom>
              <a:avLst/>
              <a:gdLst/>
              <a:ahLst/>
              <a:cxnLst/>
              <a:rect l="l" t="t" r="r" b="b"/>
              <a:pathLst>
                <a:path w="1783739" h="1925515" extrusionOk="0">
                  <a:moveTo>
                    <a:pt x="1783740" y="1004796"/>
                  </a:moveTo>
                  <a:lnTo>
                    <a:pt x="8243" y="0"/>
                  </a:lnTo>
                  <a:lnTo>
                    <a:pt x="0" y="920719"/>
                  </a:lnTo>
                  <a:lnTo>
                    <a:pt x="1776321" y="1925515"/>
                  </a:lnTo>
                  <a:lnTo>
                    <a:pt x="1783740" y="10047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56;p46">
              <a:extLst>
                <a:ext uri="{FF2B5EF4-FFF2-40B4-BE49-F238E27FC236}">
                  <a16:creationId xmlns:a16="http://schemas.microsoft.com/office/drawing/2014/main" id="{CAF1EBBB-8F42-A540-988C-94DC34629144}"/>
                </a:ext>
              </a:extLst>
            </p:cNvPr>
            <p:cNvSpPr/>
            <p:nvPr/>
          </p:nvSpPr>
          <p:spPr>
            <a:xfrm>
              <a:off x="6021228" y="2091629"/>
              <a:ext cx="53496" cy="41296"/>
            </a:xfrm>
            <a:custGeom>
              <a:avLst/>
              <a:gdLst/>
              <a:ahLst/>
              <a:cxnLst/>
              <a:rect l="l" t="t" r="r" b="b"/>
              <a:pathLst>
                <a:path w="534957" h="412963" extrusionOk="0">
                  <a:moveTo>
                    <a:pt x="825" y="0"/>
                  </a:moveTo>
                  <a:lnTo>
                    <a:pt x="534957" y="302510"/>
                  </a:lnTo>
                  <a:lnTo>
                    <a:pt x="534133" y="412964"/>
                  </a:lnTo>
                  <a:lnTo>
                    <a:pt x="0" y="110454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57;p46">
              <a:extLst>
                <a:ext uri="{FF2B5EF4-FFF2-40B4-BE49-F238E27FC236}">
                  <a16:creationId xmlns:a16="http://schemas.microsoft.com/office/drawing/2014/main" id="{432B05F2-8270-6240-B2EF-08BFCC483C6E}"/>
                </a:ext>
              </a:extLst>
            </p:cNvPr>
            <p:cNvSpPr/>
            <p:nvPr/>
          </p:nvSpPr>
          <p:spPr>
            <a:xfrm>
              <a:off x="6021064" y="2113740"/>
              <a:ext cx="113833" cy="75586"/>
            </a:xfrm>
            <a:custGeom>
              <a:avLst/>
              <a:gdLst/>
              <a:ahLst/>
              <a:cxnLst/>
              <a:rect l="l" t="t" r="r" b="b"/>
              <a:pathLst>
                <a:path w="1138329" h="755863" extrusionOk="0">
                  <a:moveTo>
                    <a:pt x="825" y="0"/>
                  </a:moveTo>
                  <a:lnTo>
                    <a:pt x="1138329" y="643762"/>
                  </a:lnTo>
                  <a:lnTo>
                    <a:pt x="1137505" y="755863"/>
                  </a:lnTo>
                  <a:lnTo>
                    <a:pt x="0" y="112102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58;p46">
              <a:extLst>
                <a:ext uri="{FF2B5EF4-FFF2-40B4-BE49-F238E27FC236}">
                  <a16:creationId xmlns:a16="http://schemas.microsoft.com/office/drawing/2014/main" id="{A2BC29EB-3E6B-5D43-98E6-674777F7362C}"/>
                </a:ext>
              </a:extLst>
            </p:cNvPr>
            <p:cNvSpPr/>
            <p:nvPr/>
          </p:nvSpPr>
          <p:spPr>
            <a:xfrm>
              <a:off x="5991723" y="2074430"/>
              <a:ext cx="20197" cy="29795"/>
            </a:xfrm>
            <a:custGeom>
              <a:avLst/>
              <a:gdLst/>
              <a:ahLst/>
              <a:cxnLst/>
              <a:rect l="l" t="t" r="r" b="b"/>
              <a:pathLst>
                <a:path w="201970" h="297952" extrusionOk="0">
                  <a:moveTo>
                    <a:pt x="201960" y="206264"/>
                  </a:moveTo>
                  <a:cubicBezTo>
                    <a:pt x="201135" y="282097"/>
                    <a:pt x="155800" y="318366"/>
                    <a:pt x="99749" y="286219"/>
                  </a:cubicBezTo>
                  <a:cubicBezTo>
                    <a:pt x="43698" y="254896"/>
                    <a:pt x="-813" y="167523"/>
                    <a:pt x="11" y="91689"/>
                  </a:cubicBezTo>
                  <a:cubicBezTo>
                    <a:pt x="835" y="15855"/>
                    <a:pt x="46171" y="-20413"/>
                    <a:pt x="102222" y="11734"/>
                  </a:cubicBezTo>
                  <a:cubicBezTo>
                    <a:pt x="158272" y="43056"/>
                    <a:pt x="202784" y="130430"/>
                    <a:pt x="201960" y="206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59;p46">
              <a:extLst>
                <a:ext uri="{FF2B5EF4-FFF2-40B4-BE49-F238E27FC236}">
                  <a16:creationId xmlns:a16="http://schemas.microsoft.com/office/drawing/2014/main" id="{7631B307-8DD9-6D4A-897D-3C8FC52157C9}"/>
                </a:ext>
              </a:extLst>
            </p:cNvPr>
            <p:cNvSpPr/>
            <p:nvPr/>
          </p:nvSpPr>
          <p:spPr>
            <a:xfrm>
              <a:off x="5805575" y="1552655"/>
              <a:ext cx="281739" cy="470993"/>
            </a:xfrm>
            <a:custGeom>
              <a:avLst/>
              <a:gdLst/>
              <a:ahLst/>
              <a:cxnLst/>
              <a:rect l="l" t="t" r="r" b="b"/>
              <a:pathLst>
                <a:path w="2817385" h="4709929" extrusionOk="0">
                  <a:moveTo>
                    <a:pt x="1415287" y="36268"/>
                  </a:moveTo>
                  <a:cubicBezTo>
                    <a:pt x="1080630" y="101386"/>
                    <a:pt x="328063" y="185463"/>
                    <a:pt x="0" y="0"/>
                  </a:cubicBezTo>
                  <a:cubicBezTo>
                    <a:pt x="2473" y="1312252"/>
                    <a:pt x="323942" y="3174298"/>
                    <a:pt x="1374897" y="4709930"/>
                  </a:cubicBezTo>
                  <a:cubicBezTo>
                    <a:pt x="2442338" y="4372799"/>
                    <a:pt x="2792657" y="2891570"/>
                    <a:pt x="2817385" y="1594980"/>
                  </a:cubicBezTo>
                  <a:cubicBezTo>
                    <a:pt x="2489322" y="1408693"/>
                    <a:pt x="1745823" y="478082"/>
                    <a:pt x="1415287" y="36268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60;p46">
              <a:extLst>
                <a:ext uri="{FF2B5EF4-FFF2-40B4-BE49-F238E27FC236}">
                  <a16:creationId xmlns:a16="http://schemas.microsoft.com/office/drawing/2014/main" id="{F702330B-50D6-094E-AB43-9A0E6931B525}"/>
                </a:ext>
              </a:extLst>
            </p:cNvPr>
            <p:cNvSpPr/>
            <p:nvPr/>
          </p:nvSpPr>
          <p:spPr>
            <a:xfrm>
              <a:off x="5764811" y="1579780"/>
              <a:ext cx="281738" cy="470993"/>
            </a:xfrm>
            <a:custGeom>
              <a:avLst/>
              <a:gdLst/>
              <a:ahLst/>
              <a:cxnLst/>
              <a:rect l="l" t="t" r="r" b="b"/>
              <a:pathLst>
                <a:path w="2817384" h="4709929" extrusionOk="0">
                  <a:moveTo>
                    <a:pt x="1415287" y="36268"/>
                  </a:moveTo>
                  <a:cubicBezTo>
                    <a:pt x="1080630" y="101386"/>
                    <a:pt x="328063" y="185463"/>
                    <a:pt x="0" y="0"/>
                  </a:cubicBezTo>
                  <a:cubicBezTo>
                    <a:pt x="2473" y="1312252"/>
                    <a:pt x="323942" y="3174298"/>
                    <a:pt x="1374897" y="4709930"/>
                  </a:cubicBezTo>
                  <a:cubicBezTo>
                    <a:pt x="2442338" y="4372799"/>
                    <a:pt x="2792657" y="2890746"/>
                    <a:pt x="2817385" y="1594980"/>
                  </a:cubicBezTo>
                  <a:cubicBezTo>
                    <a:pt x="2489322" y="1408693"/>
                    <a:pt x="1745823" y="478082"/>
                    <a:pt x="1415287" y="36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61;p46">
              <a:extLst>
                <a:ext uri="{FF2B5EF4-FFF2-40B4-BE49-F238E27FC236}">
                  <a16:creationId xmlns:a16="http://schemas.microsoft.com/office/drawing/2014/main" id="{B55041BE-B97C-AB43-9894-1BB2E773925D}"/>
                </a:ext>
              </a:extLst>
            </p:cNvPr>
            <p:cNvSpPr/>
            <p:nvPr/>
          </p:nvSpPr>
          <p:spPr>
            <a:xfrm>
              <a:off x="5901978" y="1583397"/>
              <a:ext cx="144249" cy="467284"/>
            </a:xfrm>
            <a:custGeom>
              <a:avLst/>
              <a:gdLst/>
              <a:ahLst/>
              <a:cxnLst/>
              <a:rect l="l" t="t" r="r" b="b"/>
              <a:pathLst>
                <a:path w="1442487" h="4672836" extrusionOk="0">
                  <a:moveTo>
                    <a:pt x="1442488" y="1557887"/>
                  </a:moveTo>
                  <a:cubicBezTo>
                    <a:pt x="1113601" y="1371600"/>
                    <a:pt x="370925" y="441813"/>
                    <a:pt x="40389" y="0"/>
                  </a:cubicBezTo>
                  <a:lnTo>
                    <a:pt x="0" y="4672837"/>
                  </a:lnTo>
                  <a:cubicBezTo>
                    <a:pt x="1066617" y="4336531"/>
                    <a:pt x="1416935" y="2854478"/>
                    <a:pt x="1442488" y="155788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62;p46">
              <a:extLst>
                <a:ext uri="{FF2B5EF4-FFF2-40B4-BE49-F238E27FC236}">
                  <a16:creationId xmlns:a16="http://schemas.microsoft.com/office/drawing/2014/main" id="{8B50823C-5A96-3641-A556-DAE95298F1B5}"/>
                </a:ext>
              </a:extLst>
            </p:cNvPr>
            <p:cNvSpPr/>
            <p:nvPr/>
          </p:nvSpPr>
          <p:spPr>
            <a:xfrm>
              <a:off x="5727992" y="1830649"/>
              <a:ext cx="165515" cy="394994"/>
            </a:xfrm>
            <a:custGeom>
              <a:avLst/>
              <a:gdLst/>
              <a:ahLst/>
              <a:cxnLst/>
              <a:rect l="l" t="t" r="r" b="b"/>
              <a:pathLst>
                <a:path w="1655151" h="3949944" extrusionOk="0">
                  <a:moveTo>
                    <a:pt x="0" y="0"/>
                  </a:moveTo>
                  <a:lnTo>
                    <a:pt x="1654328" y="910828"/>
                  </a:lnTo>
                  <a:lnTo>
                    <a:pt x="1655152" y="3949944"/>
                  </a:lnTo>
                  <a:lnTo>
                    <a:pt x="824" y="30399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63;p46">
              <a:extLst>
                <a:ext uri="{FF2B5EF4-FFF2-40B4-BE49-F238E27FC236}">
                  <a16:creationId xmlns:a16="http://schemas.microsoft.com/office/drawing/2014/main" id="{70642E7E-77CA-1E48-AB32-9B17E91E469B}"/>
                </a:ext>
              </a:extLst>
            </p:cNvPr>
            <p:cNvSpPr/>
            <p:nvPr/>
          </p:nvSpPr>
          <p:spPr>
            <a:xfrm>
              <a:off x="5749360" y="2007787"/>
              <a:ext cx="125043" cy="177632"/>
            </a:xfrm>
            <a:custGeom>
              <a:avLst/>
              <a:gdLst/>
              <a:ahLst/>
              <a:cxnLst/>
              <a:rect l="l" t="t" r="r" b="b"/>
              <a:pathLst>
                <a:path w="1250431" h="1776320" extrusionOk="0">
                  <a:moveTo>
                    <a:pt x="0" y="0"/>
                  </a:moveTo>
                  <a:lnTo>
                    <a:pt x="1247134" y="686624"/>
                  </a:lnTo>
                  <a:lnTo>
                    <a:pt x="1250431" y="1776321"/>
                  </a:lnTo>
                  <a:lnTo>
                    <a:pt x="3297" y="1089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64;p46">
              <a:extLst>
                <a:ext uri="{FF2B5EF4-FFF2-40B4-BE49-F238E27FC236}">
                  <a16:creationId xmlns:a16="http://schemas.microsoft.com/office/drawing/2014/main" id="{0009CD3E-4917-7D4D-94AF-A19C3722079A}"/>
                </a:ext>
              </a:extLst>
            </p:cNvPr>
            <p:cNvSpPr/>
            <p:nvPr/>
          </p:nvSpPr>
          <p:spPr>
            <a:xfrm>
              <a:off x="5751579" y="1935452"/>
              <a:ext cx="57700" cy="42945"/>
            </a:xfrm>
            <a:custGeom>
              <a:avLst/>
              <a:gdLst/>
              <a:ahLst/>
              <a:cxnLst/>
              <a:rect l="l" t="t" r="r" b="b"/>
              <a:pathLst>
                <a:path w="576995" h="429449" extrusionOk="0">
                  <a:moveTo>
                    <a:pt x="0" y="0"/>
                  </a:moveTo>
                  <a:lnTo>
                    <a:pt x="576995" y="317347"/>
                  </a:lnTo>
                  <a:lnTo>
                    <a:pt x="576995" y="429449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65;p46">
              <a:extLst>
                <a:ext uri="{FF2B5EF4-FFF2-40B4-BE49-F238E27FC236}">
                  <a16:creationId xmlns:a16="http://schemas.microsoft.com/office/drawing/2014/main" id="{8069BFE1-A2A5-C847-A718-722005375BF8}"/>
                </a:ext>
              </a:extLst>
            </p:cNvPr>
            <p:cNvSpPr/>
            <p:nvPr/>
          </p:nvSpPr>
          <p:spPr>
            <a:xfrm>
              <a:off x="5751826" y="1957646"/>
              <a:ext cx="57700" cy="42945"/>
            </a:xfrm>
            <a:custGeom>
              <a:avLst/>
              <a:gdLst/>
              <a:ahLst/>
              <a:cxnLst/>
              <a:rect l="l" t="t" r="r" b="b"/>
              <a:pathLst>
                <a:path w="576995" h="429449" extrusionOk="0">
                  <a:moveTo>
                    <a:pt x="0" y="0"/>
                  </a:moveTo>
                  <a:lnTo>
                    <a:pt x="576995" y="317347"/>
                  </a:lnTo>
                  <a:lnTo>
                    <a:pt x="576995" y="429449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66;p46">
              <a:extLst>
                <a:ext uri="{FF2B5EF4-FFF2-40B4-BE49-F238E27FC236}">
                  <a16:creationId xmlns:a16="http://schemas.microsoft.com/office/drawing/2014/main" id="{B512B5AA-5BDF-1249-8D89-119AD0114FE7}"/>
                </a:ext>
              </a:extLst>
            </p:cNvPr>
            <p:cNvSpPr/>
            <p:nvPr/>
          </p:nvSpPr>
          <p:spPr>
            <a:xfrm>
              <a:off x="5751744" y="1979017"/>
              <a:ext cx="109464" cy="71465"/>
            </a:xfrm>
            <a:custGeom>
              <a:avLst/>
              <a:gdLst/>
              <a:ahLst/>
              <a:cxnLst/>
              <a:rect l="l" t="t" r="r" b="b"/>
              <a:pathLst>
                <a:path w="1094642" h="714649" extrusionOk="0">
                  <a:moveTo>
                    <a:pt x="0" y="0"/>
                  </a:moveTo>
                  <a:lnTo>
                    <a:pt x="1094643" y="602548"/>
                  </a:lnTo>
                  <a:lnTo>
                    <a:pt x="1094643" y="714650"/>
                  </a:lnTo>
                  <a:lnTo>
                    <a:pt x="0" y="11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67;p46">
              <a:extLst>
                <a:ext uri="{FF2B5EF4-FFF2-40B4-BE49-F238E27FC236}">
                  <a16:creationId xmlns:a16="http://schemas.microsoft.com/office/drawing/2014/main" id="{9413810C-4B1C-4045-9C07-58CE519428A8}"/>
                </a:ext>
              </a:extLst>
            </p:cNvPr>
            <p:cNvSpPr/>
            <p:nvPr/>
          </p:nvSpPr>
          <p:spPr>
            <a:xfrm>
              <a:off x="5727992" y="1830649"/>
              <a:ext cx="165598" cy="143589"/>
            </a:xfrm>
            <a:custGeom>
              <a:avLst/>
              <a:gdLst/>
              <a:ahLst/>
              <a:cxnLst/>
              <a:rect l="l" t="t" r="r" b="b"/>
              <a:pathLst>
                <a:path w="1655976" h="1435893" extrusionOk="0">
                  <a:moveTo>
                    <a:pt x="0" y="0"/>
                  </a:moveTo>
                  <a:lnTo>
                    <a:pt x="1654328" y="910828"/>
                  </a:lnTo>
                  <a:lnTo>
                    <a:pt x="1655976" y="1435894"/>
                  </a:lnTo>
                  <a:lnTo>
                    <a:pt x="824" y="52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68;p46">
              <a:extLst>
                <a:ext uri="{FF2B5EF4-FFF2-40B4-BE49-F238E27FC236}">
                  <a16:creationId xmlns:a16="http://schemas.microsoft.com/office/drawing/2014/main" id="{E29E4F4A-7E1E-A945-AE5F-D7EE3157C3D7}"/>
                </a:ext>
              </a:extLst>
            </p:cNvPr>
            <p:cNvSpPr/>
            <p:nvPr/>
          </p:nvSpPr>
          <p:spPr>
            <a:xfrm>
              <a:off x="5748292" y="1858619"/>
              <a:ext cx="21019" cy="31031"/>
            </a:xfrm>
            <a:custGeom>
              <a:avLst/>
              <a:gdLst/>
              <a:ahLst/>
              <a:cxnLst/>
              <a:rect l="l" t="t" r="r" b="b"/>
              <a:pathLst>
                <a:path w="210191" h="310309" extrusionOk="0">
                  <a:moveTo>
                    <a:pt x="210191" y="213266"/>
                  </a:moveTo>
                  <a:cubicBezTo>
                    <a:pt x="210191" y="292397"/>
                    <a:pt x="163207" y="331138"/>
                    <a:pt x="105508" y="298991"/>
                  </a:cubicBezTo>
                  <a:cubicBezTo>
                    <a:pt x="47808" y="266845"/>
                    <a:pt x="0" y="176998"/>
                    <a:pt x="0" y="97043"/>
                  </a:cubicBezTo>
                  <a:cubicBezTo>
                    <a:pt x="0" y="17912"/>
                    <a:pt x="46984" y="-20829"/>
                    <a:pt x="104683" y="11318"/>
                  </a:cubicBezTo>
                  <a:cubicBezTo>
                    <a:pt x="163207" y="43465"/>
                    <a:pt x="210191" y="134136"/>
                    <a:pt x="210191" y="213266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69;p46">
              <a:extLst>
                <a:ext uri="{FF2B5EF4-FFF2-40B4-BE49-F238E27FC236}">
                  <a16:creationId xmlns:a16="http://schemas.microsoft.com/office/drawing/2014/main" id="{9342584C-8AED-5444-BBE5-C312B063BDF0}"/>
                </a:ext>
              </a:extLst>
            </p:cNvPr>
            <p:cNvSpPr/>
            <p:nvPr/>
          </p:nvSpPr>
          <p:spPr>
            <a:xfrm>
              <a:off x="5825792" y="1961756"/>
              <a:ext cx="112349" cy="106909"/>
            </a:xfrm>
            <a:custGeom>
              <a:avLst/>
              <a:gdLst/>
              <a:ahLst/>
              <a:cxnLst/>
              <a:rect l="l" t="t" r="r" b="b"/>
              <a:pathLst>
                <a:path w="1123491" h="1069089" extrusionOk="0">
                  <a:moveTo>
                    <a:pt x="1649" y="451705"/>
                  </a:moveTo>
                  <a:lnTo>
                    <a:pt x="0" y="0"/>
                  </a:lnTo>
                  <a:lnTo>
                    <a:pt x="1121843" y="617385"/>
                  </a:lnTo>
                  <a:lnTo>
                    <a:pt x="1123492" y="1069090"/>
                  </a:lnTo>
                  <a:lnTo>
                    <a:pt x="1649" y="45170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70;p46">
              <a:extLst>
                <a:ext uri="{FF2B5EF4-FFF2-40B4-BE49-F238E27FC236}">
                  <a16:creationId xmlns:a16="http://schemas.microsoft.com/office/drawing/2014/main" id="{401896DD-CA7B-4441-B937-FAF703375A3A}"/>
                </a:ext>
              </a:extLst>
            </p:cNvPr>
            <p:cNvSpPr/>
            <p:nvPr/>
          </p:nvSpPr>
          <p:spPr>
            <a:xfrm>
              <a:off x="5453658" y="1675459"/>
              <a:ext cx="245388" cy="288992"/>
            </a:xfrm>
            <a:custGeom>
              <a:avLst/>
              <a:gdLst/>
              <a:ahLst/>
              <a:cxnLst/>
              <a:rect l="l" t="t" r="r" b="b"/>
              <a:pathLst>
                <a:path w="2453878" h="2889921" extrusionOk="0">
                  <a:moveTo>
                    <a:pt x="2453054" y="1415287"/>
                  </a:moveTo>
                  <a:lnTo>
                    <a:pt x="0" y="0"/>
                  </a:lnTo>
                  <a:lnTo>
                    <a:pt x="824" y="1278456"/>
                  </a:lnTo>
                  <a:lnTo>
                    <a:pt x="2237093" y="2569277"/>
                  </a:lnTo>
                  <a:lnTo>
                    <a:pt x="2453878" y="2889922"/>
                  </a:lnTo>
                  <a:lnTo>
                    <a:pt x="2453054" y="14152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71;p46">
              <a:extLst>
                <a:ext uri="{FF2B5EF4-FFF2-40B4-BE49-F238E27FC236}">
                  <a16:creationId xmlns:a16="http://schemas.microsoft.com/office/drawing/2014/main" id="{51A54E27-16EF-104C-AC3D-E216B915F69C}"/>
                </a:ext>
              </a:extLst>
            </p:cNvPr>
            <p:cNvSpPr/>
            <p:nvPr/>
          </p:nvSpPr>
          <p:spPr>
            <a:xfrm>
              <a:off x="5427606" y="1690501"/>
              <a:ext cx="92567" cy="88115"/>
            </a:xfrm>
            <a:custGeom>
              <a:avLst/>
              <a:gdLst/>
              <a:ahLst/>
              <a:cxnLst/>
              <a:rect l="l" t="t" r="r" b="b"/>
              <a:pathLst>
                <a:path w="925665" h="881154" extrusionOk="0">
                  <a:moveTo>
                    <a:pt x="0" y="347021"/>
                  </a:moveTo>
                  <a:lnTo>
                    <a:pt x="0" y="0"/>
                  </a:lnTo>
                  <a:lnTo>
                    <a:pt x="925665" y="534133"/>
                  </a:lnTo>
                  <a:lnTo>
                    <a:pt x="925665" y="881154"/>
                  </a:lnTo>
                  <a:lnTo>
                    <a:pt x="0" y="3470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72;p46">
              <a:extLst>
                <a:ext uri="{FF2B5EF4-FFF2-40B4-BE49-F238E27FC236}">
                  <a16:creationId xmlns:a16="http://schemas.microsoft.com/office/drawing/2014/main" id="{E2846B7A-A559-CD44-BDEA-12CA181049EA}"/>
                </a:ext>
              </a:extLst>
            </p:cNvPr>
            <p:cNvSpPr/>
            <p:nvPr/>
          </p:nvSpPr>
          <p:spPr>
            <a:xfrm>
              <a:off x="5581785" y="1780426"/>
              <a:ext cx="53743" cy="42203"/>
            </a:xfrm>
            <a:custGeom>
              <a:avLst/>
              <a:gdLst/>
              <a:ahLst/>
              <a:cxnLst/>
              <a:rect l="l" t="t" r="r" b="b"/>
              <a:pathLst>
                <a:path w="537429" h="422030" extrusionOk="0">
                  <a:moveTo>
                    <a:pt x="537430" y="309929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537430" y="422031"/>
                  </a:lnTo>
                  <a:lnTo>
                    <a:pt x="537430" y="309929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73;p46">
              <a:extLst>
                <a:ext uri="{FF2B5EF4-FFF2-40B4-BE49-F238E27FC236}">
                  <a16:creationId xmlns:a16="http://schemas.microsoft.com/office/drawing/2014/main" id="{6B09356E-791A-654F-AAEA-B6EFEAB94208}"/>
                </a:ext>
              </a:extLst>
            </p:cNvPr>
            <p:cNvSpPr/>
            <p:nvPr/>
          </p:nvSpPr>
          <p:spPr>
            <a:xfrm>
              <a:off x="5532063" y="1774179"/>
              <a:ext cx="103612" cy="70970"/>
            </a:xfrm>
            <a:custGeom>
              <a:avLst/>
              <a:gdLst/>
              <a:ahLst/>
              <a:cxnLst/>
              <a:rect l="l" t="t" r="r" b="b"/>
              <a:pathLst>
                <a:path w="1036118" h="709704" extrusionOk="0">
                  <a:moveTo>
                    <a:pt x="1036119" y="597602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1036119" y="709704"/>
                  </a:lnTo>
                  <a:lnTo>
                    <a:pt x="1036119" y="597602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74;p46">
              <a:extLst>
                <a:ext uri="{FF2B5EF4-FFF2-40B4-BE49-F238E27FC236}">
                  <a16:creationId xmlns:a16="http://schemas.microsoft.com/office/drawing/2014/main" id="{39C684C9-2175-F44D-86D6-475591F4D129}"/>
                </a:ext>
              </a:extLst>
            </p:cNvPr>
            <p:cNvSpPr/>
            <p:nvPr/>
          </p:nvSpPr>
          <p:spPr>
            <a:xfrm>
              <a:off x="5510202" y="1783879"/>
              <a:ext cx="125538" cy="83664"/>
            </a:xfrm>
            <a:custGeom>
              <a:avLst/>
              <a:gdLst/>
              <a:ahLst/>
              <a:cxnLst/>
              <a:rect l="l" t="t" r="r" b="b"/>
              <a:pathLst>
                <a:path w="1255376" h="836643" extrusionOk="0">
                  <a:moveTo>
                    <a:pt x="1255377" y="724541"/>
                  </a:moveTo>
                  <a:lnTo>
                    <a:pt x="0" y="0"/>
                  </a:lnTo>
                  <a:lnTo>
                    <a:pt x="0" y="112102"/>
                  </a:lnTo>
                  <a:lnTo>
                    <a:pt x="1255377" y="836643"/>
                  </a:lnTo>
                  <a:lnTo>
                    <a:pt x="1255377" y="72454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75;p46">
              <a:extLst>
                <a:ext uri="{FF2B5EF4-FFF2-40B4-BE49-F238E27FC236}">
                  <a16:creationId xmlns:a16="http://schemas.microsoft.com/office/drawing/2014/main" id="{00371F1F-A651-1D49-B588-7A122CE19AFD}"/>
                </a:ext>
              </a:extLst>
            </p:cNvPr>
            <p:cNvSpPr/>
            <p:nvPr/>
          </p:nvSpPr>
          <p:spPr>
            <a:xfrm>
              <a:off x="5648519" y="1818004"/>
              <a:ext cx="27861" cy="41435"/>
            </a:xfrm>
            <a:custGeom>
              <a:avLst/>
              <a:gdLst/>
              <a:ahLst/>
              <a:cxnLst/>
              <a:rect l="l" t="t" r="r" b="b"/>
              <a:pathLst>
                <a:path w="278606" h="414354" extrusionOk="0">
                  <a:moveTo>
                    <a:pt x="0" y="126810"/>
                  </a:moveTo>
                  <a:cubicBezTo>
                    <a:pt x="0" y="232318"/>
                    <a:pt x="62645" y="353487"/>
                    <a:pt x="139303" y="397998"/>
                  </a:cubicBezTo>
                  <a:cubicBezTo>
                    <a:pt x="215961" y="442509"/>
                    <a:pt x="278606" y="393052"/>
                    <a:pt x="278606" y="287545"/>
                  </a:cubicBezTo>
                  <a:cubicBezTo>
                    <a:pt x="278606" y="182037"/>
                    <a:pt x="215961" y="60868"/>
                    <a:pt x="139303" y="16357"/>
                  </a:cubicBezTo>
                  <a:cubicBezTo>
                    <a:pt x="62645" y="-28154"/>
                    <a:pt x="0" y="21303"/>
                    <a:pt x="0" y="126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76;p46">
              <a:extLst>
                <a:ext uri="{FF2B5EF4-FFF2-40B4-BE49-F238E27FC236}">
                  <a16:creationId xmlns:a16="http://schemas.microsoft.com/office/drawing/2014/main" id="{179CD420-7576-1D46-A72C-8DA7A801DA08}"/>
                </a:ext>
              </a:extLst>
            </p:cNvPr>
            <p:cNvSpPr/>
            <p:nvPr/>
          </p:nvSpPr>
          <p:spPr>
            <a:xfrm>
              <a:off x="5585154" y="1946757"/>
              <a:ext cx="68910" cy="93879"/>
            </a:xfrm>
            <a:custGeom>
              <a:avLst/>
              <a:gdLst/>
              <a:ahLst/>
              <a:cxnLst/>
              <a:rect l="l" t="t" r="r" b="b"/>
              <a:pathLst>
                <a:path w="689097" h="938791" extrusionOk="0">
                  <a:moveTo>
                    <a:pt x="344549" y="11931"/>
                  </a:moveTo>
                  <a:cubicBezTo>
                    <a:pt x="394005" y="39956"/>
                    <a:pt x="433571" y="109196"/>
                    <a:pt x="433571" y="166071"/>
                  </a:cubicBezTo>
                  <a:lnTo>
                    <a:pt x="433571" y="417476"/>
                  </a:lnTo>
                  <a:lnTo>
                    <a:pt x="600075" y="513092"/>
                  </a:lnTo>
                  <a:cubicBezTo>
                    <a:pt x="649532" y="541118"/>
                    <a:pt x="689097" y="610357"/>
                    <a:pt x="689097" y="667233"/>
                  </a:cubicBezTo>
                  <a:cubicBezTo>
                    <a:pt x="689097" y="724107"/>
                    <a:pt x="649532" y="747188"/>
                    <a:pt x="600075" y="719162"/>
                  </a:cubicBezTo>
                  <a:lnTo>
                    <a:pt x="433571" y="623546"/>
                  </a:lnTo>
                  <a:lnTo>
                    <a:pt x="433571" y="874951"/>
                  </a:lnTo>
                  <a:cubicBezTo>
                    <a:pt x="433571" y="931826"/>
                    <a:pt x="394005" y="954906"/>
                    <a:pt x="344549" y="926880"/>
                  </a:cubicBezTo>
                  <a:cubicBezTo>
                    <a:pt x="295092" y="898855"/>
                    <a:pt x="255526" y="829616"/>
                    <a:pt x="255526" y="772740"/>
                  </a:cubicBezTo>
                  <a:lnTo>
                    <a:pt x="255526" y="521335"/>
                  </a:lnTo>
                  <a:lnTo>
                    <a:pt x="89022" y="424894"/>
                  </a:lnTo>
                  <a:cubicBezTo>
                    <a:pt x="39565" y="396869"/>
                    <a:pt x="0" y="327630"/>
                    <a:pt x="0" y="270754"/>
                  </a:cubicBezTo>
                  <a:cubicBezTo>
                    <a:pt x="0" y="213879"/>
                    <a:pt x="39565" y="190799"/>
                    <a:pt x="89022" y="218825"/>
                  </a:cubicBezTo>
                  <a:lnTo>
                    <a:pt x="255526" y="314441"/>
                  </a:lnTo>
                  <a:lnTo>
                    <a:pt x="255526" y="63036"/>
                  </a:lnTo>
                  <a:cubicBezTo>
                    <a:pt x="255526" y="6985"/>
                    <a:pt x="295092" y="-16095"/>
                    <a:pt x="344549" y="1193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72810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307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0" dirty="0">
                <a:latin typeface="a고속도로" panose="02020600000000000000" pitchFamily="18" charset="-127"/>
                <a:ea typeface="a고속도로" panose="02020600000000000000" pitchFamily="18" charset="-127"/>
              </a:rPr>
              <a:t>베타 테스트</a:t>
            </a:r>
            <a:endParaRPr b="0" dirty="0"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1"/>
          </p:nvPr>
        </p:nvSpPr>
        <p:spPr>
          <a:xfrm>
            <a:off x="855299" y="1353948"/>
            <a:ext cx="6241641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-KR" altLang="en-US" dirty="0">
                <a:latin typeface="a고딕12" panose="02020600000000000000" pitchFamily="18" charset="-127"/>
                <a:ea typeface="a고딕12" panose="02020600000000000000" pitchFamily="18" charset="-127"/>
              </a:rPr>
              <a:t>기간</a:t>
            </a:r>
            <a:endParaRPr lang="en-US" altLang="ko-KR" dirty="0"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latin typeface="a고딕12" panose="02020600000000000000" pitchFamily="18" charset="-127"/>
                <a:ea typeface="a고딕12" panose="02020600000000000000" pitchFamily="18" charset="-127"/>
              </a:rPr>
              <a:t>2021-2</a:t>
            </a:r>
            <a:r>
              <a:rPr lang="ko-KR" altLang="en-US" sz="1800" dirty="0">
                <a:latin typeface="a고딕12" panose="02020600000000000000" pitchFamily="18" charset="-127"/>
                <a:ea typeface="a고딕12" panose="02020600000000000000" pitchFamily="18" charset="-127"/>
              </a:rPr>
              <a:t>학기 추가 신청 완료 후부터 수강정정까지</a:t>
            </a:r>
            <a:endParaRPr lang="en-US" altLang="ko-KR" sz="1800" dirty="0"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altLang="ko-KR" sz="1800" dirty="0">
                <a:latin typeface="a고딕12" panose="02020600000000000000" pitchFamily="18" charset="-127"/>
                <a:ea typeface="a고딕12" panose="02020600000000000000" pitchFamily="18" charset="-127"/>
              </a:rPr>
              <a:t>(</a:t>
            </a:r>
            <a:r>
              <a:rPr lang="ko-KR" altLang="en-US" sz="1800" dirty="0" err="1">
                <a:latin typeface="a고딕12" panose="02020600000000000000" pitchFamily="18" charset="-127"/>
                <a:ea typeface="a고딕12" panose="02020600000000000000" pitchFamily="18" charset="-127"/>
              </a:rPr>
              <a:t>톡방에</a:t>
            </a:r>
            <a:r>
              <a:rPr lang="ko-KR" altLang="en-US" sz="1800" dirty="0">
                <a:latin typeface="a고딕12" panose="02020600000000000000" pitchFamily="18" charset="-127"/>
                <a:ea typeface="a고딕12" panose="02020600000000000000" pitchFamily="18" charset="-127"/>
              </a:rPr>
              <a:t> 프로그램 배포 예정</a:t>
            </a:r>
            <a:r>
              <a:rPr lang="en-US" altLang="ko-KR" sz="1800" dirty="0">
                <a:latin typeface="a고딕12" panose="02020600000000000000" pitchFamily="18" charset="-127"/>
                <a:ea typeface="a고딕12" panose="02020600000000000000" pitchFamily="18" charset="-127"/>
              </a:rPr>
              <a:t>)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-KR" altLang="en-US" dirty="0">
                <a:latin typeface="a고딕12" panose="02020600000000000000" pitchFamily="18" charset="-127"/>
                <a:ea typeface="a고딕12" panose="02020600000000000000" pitchFamily="18" charset="-127"/>
              </a:rPr>
              <a:t>목표</a:t>
            </a:r>
            <a:endParaRPr lang="en-US" altLang="ko-KR" dirty="0"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-KR" altLang="en-US" sz="2000" dirty="0">
                <a:latin typeface="a고딕12" panose="02020600000000000000" pitchFamily="18" charset="-127"/>
                <a:ea typeface="a고딕12" panose="02020600000000000000" pitchFamily="18" charset="-127"/>
              </a:rPr>
              <a:t>숨어 있는 각종 버그 수정 및 피드백 반영</a:t>
            </a:r>
            <a:endParaRPr lang="en-US" altLang="ko-KR" sz="2000" dirty="0"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altLang="ko-KR" sz="2000" dirty="0"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-KR" altLang="en-US" dirty="0">
                <a:latin typeface="a고딕12" panose="02020600000000000000" pitchFamily="18" charset="-127"/>
                <a:ea typeface="a고딕12" panose="02020600000000000000" pitchFamily="18" charset="-127"/>
              </a:rPr>
              <a:t>정식 출시 일정</a:t>
            </a:r>
            <a:endParaRPr lang="en-US" altLang="ko-KR" dirty="0">
              <a:latin typeface="a고딕12" panose="02020600000000000000" pitchFamily="18" charset="-127"/>
              <a:ea typeface="a고딕12" panose="02020600000000000000" pitchFamily="18" charset="-127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latin typeface="a고딕12" panose="02020600000000000000" pitchFamily="18" charset="-127"/>
                <a:ea typeface="a고딕12" panose="02020600000000000000" pitchFamily="18" charset="-127"/>
              </a:rPr>
              <a:t>2022-1</a:t>
            </a:r>
            <a:r>
              <a:rPr lang="ko-KR" altLang="en-US" sz="2000" dirty="0">
                <a:latin typeface="a고딕12" panose="02020600000000000000" pitchFamily="18" charset="-127"/>
                <a:ea typeface="a고딕12" panose="02020600000000000000" pitchFamily="18" charset="-127"/>
              </a:rPr>
              <a:t>학기 추가 신청 공지 직후 </a:t>
            </a:r>
            <a:r>
              <a:rPr lang="en-US" altLang="ko-KR" sz="2000" dirty="0">
                <a:latin typeface="a고딕12" panose="02020600000000000000" pitchFamily="18" charset="-127"/>
                <a:ea typeface="a고딕12" panose="02020600000000000000" pitchFamily="18" charset="-127"/>
              </a:rPr>
              <a:t>(will support English)</a:t>
            </a:r>
            <a:r>
              <a:rPr lang="ko-KR" altLang="en-US" sz="2000" dirty="0">
                <a:latin typeface="a고딕12" panose="02020600000000000000" pitchFamily="18" charset="-127"/>
                <a:ea typeface="a고딕12" panose="02020600000000000000" pitchFamily="18" charset="-127"/>
              </a:rPr>
              <a:t> </a:t>
            </a:r>
            <a:endParaRPr sz="2000" dirty="0"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164" name="Google Shape;164;p16"/>
          <p:cNvSpPr txBox="1">
            <a:spLocks noGrp="1"/>
          </p:cNvSpPr>
          <p:nvPr>
            <p:ph type="sldNum" idx="12"/>
          </p:nvPr>
        </p:nvSpPr>
        <p:spPr>
          <a:xfrm>
            <a:off x="8693400" y="4749850"/>
            <a:ext cx="4506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C0C1C295-AE29-2E4F-A5BC-9C660106B1F1}"/>
              </a:ext>
            </a:extLst>
          </p:cNvPr>
          <p:cNvGrpSpPr/>
          <p:nvPr/>
        </p:nvGrpSpPr>
        <p:grpSpPr>
          <a:xfrm>
            <a:off x="6114994" y="720387"/>
            <a:ext cx="2731502" cy="3852570"/>
            <a:chOff x="996049" y="1552369"/>
            <a:chExt cx="485510" cy="684774"/>
          </a:xfrm>
        </p:grpSpPr>
        <p:sp>
          <p:nvSpPr>
            <p:cNvPr id="58" name="Google Shape;902;p46">
              <a:extLst>
                <a:ext uri="{FF2B5EF4-FFF2-40B4-BE49-F238E27FC236}">
                  <a16:creationId xmlns:a16="http://schemas.microsoft.com/office/drawing/2014/main" id="{D96D4595-E404-834E-951C-2CD9F0E1C199}"/>
                </a:ext>
              </a:extLst>
            </p:cNvPr>
            <p:cNvSpPr/>
            <p:nvPr/>
          </p:nvSpPr>
          <p:spPr>
            <a:xfrm>
              <a:off x="1264384" y="1758365"/>
              <a:ext cx="217175" cy="221539"/>
            </a:xfrm>
            <a:custGeom>
              <a:avLst/>
              <a:gdLst/>
              <a:ahLst/>
              <a:cxnLst/>
              <a:rect l="l" t="t" r="r" b="b"/>
              <a:pathLst>
                <a:path w="2171751" h="2215389" extrusionOk="0">
                  <a:moveTo>
                    <a:pt x="1085938" y="128507"/>
                  </a:moveTo>
                  <a:cubicBezTo>
                    <a:pt x="536368" y="-192153"/>
                    <a:pt x="81826" y="107926"/>
                    <a:pt x="1417" y="799037"/>
                  </a:cubicBezTo>
                  <a:cubicBezTo>
                    <a:pt x="-12538" y="919202"/>
                    <a:pt x="78503" y="1077208"/>
                    <a:pt x="188816" y="1141605"/>
                  </a:cubicBezTo>
                  <a:lnTo>
                    <a:pt x="1982396" y="2187898"/>
                  </a:lnTo>
                  <a:cubicBezTo>
                    <a:pt x="2092709" y="2252296"/>
                    <a:pt x="2183750" y="2200512"/>
                    <a:pt x="2170459" y="2064414"/>
                  </a:cubicBezTo>
                  <a:cubicBezTo>
                    <a:pt x="2090050" y="1279031"/>
                    <a:pt x="1635509" y="448502"/>
                    <a:pt x="1085938" y="12850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903;p46">
              <a:extLst>
                <a:ext uri="{FF2B5EF4-FFF2-40B4-BE49-F238E27FC236}">
                  <a16:creationId xmlns:a16="http://schemas.microsoft.com/office/drawing/2014/main" id="{73A75B6A-CDD1-0143-B91F-E7DFEBB3DDAD}"/>
                </a:ext>
              </a:extLst>
            </p:cNvPr>
            <p:cNvSpPr/>
            <p:nvPr/>
          </p:nvSpPr>
          <p:spPr>
            <a:xfrm>
              <a:off x="1310707" y="1552369"/>
              <a:ext cx="123404" cy="187230"/>
            </a:xfrm>
            <a:custGeom>
              <a:avLst/>
              <a:gdLst/>
              <a:ahLst/>
              <a:cxnLst/>
              <a:rect l="l" t="t" r="r" b="b"/>
              <a:pathLst>
                <a:path w="1234041" h="1872301" extrusionOk="0">
                  <a:moveTo>
                    <a:pt x="1234041" y="1295980"/>
                  </a:moveTo>
                  <a:cubicBezTo>
                    <a:pt x="1234041" y="1773318"/>
                    <a:pt x="957595" y="1999041"/>
                    <a:pt x="616688" y="1799874"/>
                  </a:cubicBezTo>
                  <a:cubicBezTo>
                    <a:pt x="276446" y="1601370"/>
                    <a:pt x="0" y="1053660"/>
                    <a:pt x="0" y="576322"/>
                  </a:cubicBezTo>
                  <a:cubicBezTo>
                    <a:pt x="0" y="98983"/>
                    <a:pt x="276446" y="-126740"/>
                    <a:pt x="617353" y="72428"/>
                  </a:cubicBezTo>
                  <a:cubicBezTo>
                    <a:pt x="958259" y="270931"/>
                    <a:pt x="1234041" y="819306"/>
                    <a:pt x="1234041" y="129598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904;p46">
              <a:extLst>
                <a:ext uri="{FF2B5EF4-FFF2-40B4-BE49-F238E27FC236}">
                  <a16:creationId xmlns:a16="http://schemas.microsoft.com/office/drawing/2014/main" id="{0023181F-4473-D344-9C3F-45F6AC21349A}"/>
                </a:ext>
              </a:extLst>
            </p:cNvPr>
            <p:cNvSpPr/>
            <p:nvPr/>
          </p:nvSpPr>
          <p:spPr>
            <a:xfrm>
              <a:off x="1237881" y="1778226"/>
              <a:ext cx="217175" cy="221539"/>
            </a:xfrm>
            <a:custGeom>
              <a:avLst/>
              <a:gdLst/>
              <a:ahLst/>
              <a:cxnLst/>
              <a:rect l="l" t="t" r="r" b="b"/>
              <a:pathLst>
                <a:path w="2171751" h="2215389" extrusionOk="0">
                  <a:moveTo>
                    <a:pt x="1085938" y="128507"/>
                  </a:moveTo>
                  <a:cubicBezTo>
                    <a:pt x="536368" y="-192153"/>
                    <a:pt x="81826" y="107926"/>
                    <a:pt x="1417" y="799037"/>
                  </a:cubicBezTo>
                  <a:cubicBezTo>
                    <a:pt x="-12538" y="919202"/>
                    <a:pt x="78503" y="1077208"/>
                    <a:pt x="188816" y="1141605"/>
                  </a:cubicBezTo>
                  <a:lnTo>
                    <a:pt x="1982396" y="2187898"/>
                  </a:lnTo>
                  <a:cubicBezTo>
                    <a:pt x="2092709" y="2252296"/>
                    <a:pt x="2183750" y="2200512"/>
                    <a:pt x="2170459" y="2064414"/>
                  </a:cubicBezTo>
                  <a:cubicBezTo>
                    <a:pt x="2090050" y="1279031"/>
                    <a:pt x="1635509" y="448502"/>
                    <a:pt x="1085938" y="12850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905;p46">
              <a:extLst>
                <a:ext uri="{FF2B5EF4-FFF2-40B4-BE49-F238E27FC236}">
                  <a16:creationId xmlns:a16="http://schemas.microsoft.com/office/drawing/2014/main" id="{C0A8C2F2-4D79-9546-B6A4-9A14E6F72E70}"/>
                </a:ext>
              </a:extLst>
            </p:cNvPr>
            <p:cNvSpPr/>
            <p:nvPr/>
          </p:nvSpPr>
          <p:spPr>
            <a:xfrm>
              <a:off x="1284204" y="1572230"/>
              <a:ext cx="123404" cy="187230"/>
            </a:xfrm>
            <a:custGeom>
              <a:avLst/>
              <a:gdLst/>
              <a:ahLst/>
              <a:cxnLst/>
              <a:rect l="l" t="t" r="r" b="b"/>
              <a:pathLst>
                <a:path w="1234041" h="1872301" extrusionOk="0">
                  <a:moveTo>
                    <a:pt x="1234041" y="1295980"/>
                  </a:moveTo>
                  <a:cubicBezTo>
                    <a:pt x="1234041" y="1773318"/>
                    <a:pt x="957595" y="1999041"/>
                    <a:pt x="616688" y="1799874"/>
                  </a:cubicBezTo>
                  <a:cubicBezTo>
                    <a:pt x="276447" y="1601370"/>
                    <a:pt x="0" y="1053660"/>
                    <a:pt x="0" y="576322"/>
                  </a:cubicBezTo>
                  <a:cubicBezTo>
                    <a:pt x="0" y="98983"/>
                    <a:pt x="276447" y="-126740"/>
                    <a:pt x="617353" y="72428"/>
                  </a:cubicBezTo>
                  <a:cubicBezTo>
                    <a:pt x="958259" y="270931"/>
                    <a:pt x="1234041" y="819306"/>
                    <a:pt x="1234041" y="129598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906;p46">
              <a:extLst>
                <a:ext uri="{FF2B5EF4-FFF2-40B4-BE49-F238E27FC236}">
                  <a16:creationId xmlns:a16="http://schemas.microsoft.com/office/drawing/2014/main" id="{0BA1F377-6480-8E40-8B42-97DB73B11486}"/>
                </a:ext>
              </a:extLst>
            </p:cNvPr>
            <p:cNvSpPr/>
            <p:nvPr/>
          </p:nvSpPr>
          <p:spPr>
            <a:xfrm>
              <a:off x="996049" y="1744169"/>
              <a:ext cx="123803" cy="135766"/>
            </a:xfrm>
            <a:custGeom>
              <a:avLst/>
              <a:gdLst/>
              <a:ahLst/>
              <a:cxnLst/>
              <a:rect l="l" t="t" r="r" b="b"/>
              <a:pathLst>
                <a:path w="1238028" h="1357658" extrusionOk="0">
                  <a:moveTo>
                    <a:pt x="1237364" y="713683"/>
                  </a:moveTo>
                  <a:lnTo>
                    <a:pt x="0" y="0"/>
                  </a:lnTo>
                  <a:lnTo>
                    <a:pt x="0" y="643975"/>
                  </a:lnTo>
                  <a:lnTo>
                    <a:pt x="1238028" y="1357658"/>
                  </a:lnTo>
                  <a:lnTo>
                    <a:pt x="1237364" y="713683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907;p46">
              <a:extLst>
                <a:ext uri="{FF2B5EF4-FFF2-40B4-BE49-F238E27FC236}">
                  <a16:creationId xmlns:a16="http://schemas.microsoft.com/office/drawing/2014/main" id="{BB53C8C0-A03A-9944-BCEE-55A41BBBEA70}"/>
                </a:ext>
              </a:extLst>
            </p:cNvPr>
            <p:cNvSpPr/>
            <p:nvPr/>
          </p:nvSpPr>
          <p:spPr>
            <a:xfrm>
              <a:off x="1007048" y="1765748"/>
              <a:ext cx="14088" cy="20853"/>
            </a:xfrm>
            <a:custGeom>
              <a:avLst/>
              <a:gdLst/>
              <a:ahLst/>
              <a:cxnLst/>
              <a:rect l="l" t="t" r="r" b="b"/>
              <a:pathLst>
                <a:path w="140881" h="208525" extrusionOk="0">
                  <a:moveTo>
                    <a:pt x="140881" y="144760"/>
                  </a:moveTo>
                  <a:cubicBezTo>
                    <a:pt x="140881" y="197872"/>
                    <a:pt x="109648" y="222435"/>
                    <a:pt x="70441" y="200527"/>
                  </a:cubicBezTo>
                  <a:cubicBezTo>
                    <a:pt x="31898" y="177955"/>
                    <a:pt x="0" y="116877"/>
                    <a:pt x="0" y="63765"/>
                  </a:cubicBezTo>
                  <a:cubicBezTo>
                    <a:pt x="0" y="10654"/>
                    <a:pt x="31233" y="-13910"/>
                    <a:pt x="70441" y="7999"/>
                  </a:cubicBezTo>
                  <a:cubicBezTo>
                    <a:pt x="109648" y="30571"/>
                    <a:pt x="140881" y="91649"/>
                    <a:pt x="140881" y="144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908;p46">
              <a:extLst>
                <a:ext uri="{FF2B5EF4-FFF2-40B4-BE49-F238E27FC236}">
                  <a16:creationId xmlns:a16="http://schemas.microsoft.com/office/drawing/2014/main" id="{A0E5A3BE-01DF-3042-B8F9-6B64A542C40D}"/>
                </a:ext>
              </a:extLst>
            </p:cNvPr>
            <p:cNvSpPr/>
            <p:nvPr/>
          </p:nvSpPr>
          <p:spPr>
            <a:xfrm>
              <a:off x="1027455" y="1778198"/>
              <a:ext cx="40470" cy="32331"/>
            </a:xfrm>
            <a:custGeom>
              <a:avLst/>
              <a:gdLst/>
              <a:ahLst/>
              <a:cxnLst/>
              <a:rect l="l" t="t" r="r" b="b"/>
              <a:pathLst>
                <a:path w="404701" h="323315" extrusionOk="0">
                  <a:moveTo>
                    <a:pt x="0" y="0"/>
                  </a:moveTo>
                  <a:lnTo>
                    <a:pt x="404702" y="233026"/>
                  </a:lnTo>
                  <a:lnTo>
                    <a:pt x="404702" y="323315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909;p46">
              <a:extLst>
                <a:ext uri="{FF2B5EF4-FFF2-40B4-BE49-F238E27FC236}">
                  <a16:creationId xmlns:a16="http://schemas.microsoft.com/office/drawing/2014/main" id="{D2C14941-3BE2-CF42-9A0E-E078BA89B5E0}"/>
                </a:ext>
              </a:extLst>
            </p:cNvPr>
            <p:cNvSpPr/>
            <p:nvPr/>
          </p:nvSpPr>
          <p:spPr>
            <a:xfrm>
              <a:off x="1027654" y="1796338"/>
              <a:ext cx="79279" cy="54771"/>
            </a:xfrm>
            <a:custGeom>
              <a:avLst/>
              <a:gdLst/>
              <a:ahLst/>
              <a:cxnLst/>
              <a:rect l="l" t="t" r="r" b="b"/>
              <a:pathLst>
                <a:path w="792790" h="547710" extrusionOk="0">
                  <a:moveTo>
                    <a:pt x="0" y="0"/>
                  </a:moveTo>
                  <a:lnTo>
                    <a:pt x="792790" y="457421"/>
                  </a:lnTo>
                  <a:lnTo>
                    <a:pt x="792790" y="547711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910;p46">
              <a:extLst>
                <a:ext uri="{FF2B5EF4-FFF2-40B4-BE49-F238E27FC236}">
                  <a16:creationId xmlns:a16="http://schemas.microsoft.com/office/drawing/2014/main" id="{0E7B0E6E-F5D7-194D-948F-669CD8E12603}"/>
                </a:ext>
              </a:extLst>
            </p:cNvPr>
            <p:cNvSpPr/>
            <p:nvPr/>
          </p:nvSpPr>
          <p:spPr>
            <a:xfrm>
              <a:off x="1314218" y="1880086"/>
              <a:ext cx="124334" cy="339182"/>
            </a:xfrm>
            <a:custGeom>
              <a:avLst/>
              <a:gdLst/>
              <a:ahLst/>
              <a:cxnLst/>
              <a:rect l="l" t="t" r="r" b="b"/>
              <a:pathLst>
                <a:path w="1243344" h="3391822" extrusionOk="0">
                  <a:moveTo>
                    <a:pt x="0" y="0"/>
                  </a:moveTo>
                  <a:lnTo>
                    <a:pt x="1243345" y="717003"/>
                  </a:lnTo>
                  <a:lnTo>
                    <a:pt x="1243345" y="3391822"/>
                  </a:lnTo>
                  <a:lnTo>
                    <a:pt x="0" y="2675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911;p46">
              <a:extLst>
                <a:ext uri="{FF2B5EF4-FFF2-40B4-BE49-F238E27FC236}">
                  <a16:creationId xmlns:a16="http://schemas.microsoft.com/office/drawing/2014/main" id="{C1C8EFE2-03E3-3947-93E9-A0810DFE95FC}"/>
                </a:ext>
              </a:extLst>
            </p:cNvPr>
            <p:cNvSpPr/>
            <p:nvPr/>
          </p:nvSpPr>
          <p:spPr>
            <a:xfrm>
              <a:off x="1293480" y="1897961"/>
              <a:ext cx="124401" cy="339182"/>
            </a:xfrm>
            <a:custGeom>
              <a:avLst/>
              <a:gdLst/>
              <a:ahLst/>
              <a:cxnLst/>
              <a:rect l="l" t="t" r="r" b="b"/>
              <a:pathLst>
                <a:path w="1244009" h="3391822" extrusionOk="0">
                  <a:moveTo>
                    <a:pt x="1244009" y="717003"/>
                  </a:moveTo>
                  <a:lnTo>
                    <a:pt x="0" y="0"/>
                  </a:lnTo>
                  <a:lnTo>
                    <a:pt x="0" y="2674819"/>
                  </a:lnTo>
                  <a:lnTo>
                    <a:pt x="1243345" y="3391822"/>
                  </a:lnTo>
                  <a:lnTo>
                    <a:pt x="1244009" y="717003"/>
                  </a:lnTo>
                  <a:close/>
                  <a:moveTo>
                    <a:pt x="405366" y="404974"/>
                  </a:moveTo>
                  <a:lnTo>
                    <a:pt x="820701" y="643975"/>
                  </a:lnTo>
                  <a:lnTo>
                    <a:pt x="820701" y="750198"/>
                  </a:lnTo>
                  <a:lnTo>
                    <a:pt x="405366" y="514516"/>
                  </a:lnTo>
                  <a:lnTo>
                    <a:pt x="405366" y="40497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912;p46">
              <a:extLst>
                <a:ext uri="{FF2B5EF4-FFF2-40B4-BE49-F238E27FC236}">
                  <a16:creationId xmlns:a16="http://schemas.microsoft.com/office/drawing/2014/main" id="{9CDE02A5-14CD-9142-A87A-A6F41DAC5C88}"/>
                </a:ext>
              </a:extLst>
            </p:cNvPr>
            <p:cNvSpPr/>
            <p:nvPr/>
          </p:nvSpPr>
          <p:spPr>
            <a:xfrm>
              <a:off x="1305472" y="2066980"/>
              <a:ext cx="99880" cy="66588"/>
            </a:xfrm>
            <a:custGeom>
              <a:avLst/>
              <a:gdLst/>
              <a:ahLst/>
              <a:cxnLst/>
              <a:rect l="l" t="t" r="r" b="b"/>
              <a:pathLst>
                <a:path w="998795" h="665883" extrusionOk="0">
                  <a:moveTo>
                    <a:pt x="0" y="0"/>
                  </a:moveTo>
                  <a:lnTo>
                    <a:pt x="998796" y="575594"/>
                  </a:lnTo>
                  <a:lnTo>
                    <a:pt x="998796" y="665883"/>
                  </a:lnTo>
                  <a:lnTo>
                    <a:pt x="0" y="90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913;p46">
              <a:extLst>
                <a:ext uri="{FF2B5EF4-FFF2-40B4-BE49-F238E27FC236}">
                  <a16:creationId xmlns:a16="http://schemas.microsoft.com/office/drawing/2014/main" id="{1B116BF7-0D52-1D4F-B6C5-054DB4B534F5}"/>
                </a:ext>
              </a:extLst>
            </p:cNvPr>
            <p:cNvSpPr/>
            <p:nvPr/>
          </p:nvSpPr>
          <p:spPr>
            <a:xfrm>
              <a:off x="1312496" y="2088563"/>
              <a:ext cx="85924" cy="58555"/>
            </a:xfrm>
            <a:custGeom>
              <a:avLst/>
              <a:gdLst/>
              <a:ahLst/>
              <a:cxnLst/>
              <a:rect l="l" t="t" r="r" b="b"/>
              <a:pathLst>
                <a:path w="859243" h="585552" extrusionOk="0">
                  <a:moveTo>
                    <a:pt x="0" y="0"/>
                  </a:moveTo>
                  <a:lnTo>
                    <a:pt x="859243" y="495263"/>
                  </a:lnTo>
                  <a:lnTo>
                    <a:pt x="859243" y="585552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914;p46">
              <a:extLst>
                <a:ext uri="{FF2B5EF4-FFF2-40B4-BE49-F238E27FC236}">
                  <a16:creationId xmlns:a16="http://schemas.microsoft.com/office/drawing/2014/main" id="{0BB05E76-291D-4F4F-83C6-0584BE5F662D}"/>
                </a:ext>
              </a:extLst>
            </p:cNvPr>
            <p:cNvSpPr/>
            <p:nvPr/>
          </p:nvSpPr>
          <p:spPr>
            <a:xfrm>
              <a:off x="1327934" y="1987117"/>
              <a:ext cx="55422" cy="83162"/>
            </a:xfrm>
            <a:custGeom>
              <a:avLst/>
              <a:gdLst/>
              <a:ahLst/>
              <a:cxnLst/>
              <a:rect l="l" t="t" r="r" b="b"/>
              <a:pathLst>
                <a:path w="554222" h="831619" extrusionOk="0">
                  <a:moveTo>
                    <a:pt x="554222" y="575808"/>
                  </a:moveTo>
                  <a:cubicBezTo>
                    <a:pt x="554222" y="364026"/>
                    <a:pt x="429954" y="120378"/>
                    <a:pt x="277111" y="32080"/>
                  </a:cubicBezTo>
                  <a:cubicBezTo>
                    <a:pt x="124268" y="-56217"/>
                    <a:pt x="0" y="44030"/>
                    <a:pt x="0" y="255812"/>
                  </a:cubicBezTo>
                  <a:cubicBezTo>
                    <a:pt x="0" y="467593"/>
                    <a:pt x="124268" y="711241"/>
                    <a:pt x="277111" y="799539"/>
                  </a:cubicBezTo>
                  <a:cubicBezTo>
                    <a:pt x="429954" y="887837"/>
                    <a:pt x="554222" y="787589"/>
                    <a:pt x="554222" y="5758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915;p46">
              <a:extLst>
                <a:ext uri="{FF2B5EF4-FFF2-40B4-BE49-F238E27FC236}">
                  <a16:creationId xmlns:a16="http://schemas.microsoft.com/office/drawing/2014/main" id="{14405D4A-2400-A645-AA49-2DB82CBE869A}"/>
                </a:ext>
              </a:extLst>
            </p:cNvPr>
            <p:cNvSpPr/>
            <p:nvPr/>
          </p:nvSpPr>
          <p:spPr>
            <a:xfrm>
              <a:off x="1159838" y="1665386"/>
              <a:ext cx="124334" cy="339182"/>
            </a:xfrm>
            <a:custGeom>
              <a:avLst/>
              <a:gdLst/>
              <a:ahLst/>
              <a:cxnLst/>
              <a:rect l="l" t="t" r="r" b="b"/>
              <a:pathLst>
                <a:path w="1243344" h="3391821" extrusionOk="0">
                  <a:moveTo>
                    <a:pt x="0" y="0"/>
                  </a:moveTo>
                  <a:lnTo>
                    <a:pt x="1243345" y="717003"/>
                  </a:lnTo>
                  <a:lnTo>
                    <a:pt x="1243345" y="3391822"/>
                  </a:lnTo>
                  <a:lnTo>
                    <a:pt x="0" y="2674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916;p46">
              <a:extLst>
                <a:ext uri="{FF2B5EF4-FFF2-40B4-BE49-F238E27FC236}">
                  <a16:creationId xmlns:a16="http://schemas.microsoft.com/office/drawing/2014/main" id="{A646349E-0F72-0D44-ACA9-BB35231428A4}"/>
                </a:ext>
              </a:extLst>
            </p:cNvPr>
            <p:cNvSpPr/>
            <p:nvPr/>
          </p:nvSpPr>
          <p:spPr>
            <a:xfrm>
              <a:off x="1139099" y="1683460"/>
              <a:ext cx="124401" cy="339182"/>
            </a:xfrm>
            <a:custGeom>
              <a:avLst/>
              <a:gdLst/>
              <a:ahLst/>
              <a:cxnLst/>
              <a:rect l="l" t="t" r="r" b="b"/>
              <a:pathLst>
                <a:path w="1244009" h="3391822" extrusionOk="0">
                  <a:moveTo>
                    <a:pt x="1244009" y="717003"/>
                  </a:moveTo>
                  <a:lnTo>
                    <a:pt x="0" y="0"/>
                  </a:lnTo>
                  <a:lnTo>
                    <a:pt x="0" y="2674819"/>
                  </a:lnTo>
                  <a:lnTo>
                    <a:pt x="1243345" y="3391822"/>
                  </a:lnTo>
                  <a:lnTo>
                    <a:pt x="1244009" y="717003"/>
                  </a:lnTo>
                  <a:close/>
                  <a:moveTo>
                    <a:pt x="405366" y="404974"/>
                  </a:moveTo>
                  <a:lnTo>
                    <a:pt x="820701" y="643975"/>
                  </a:lnTo>
                  <a:lnTo>
                    <a:pt x="820701" y="750198"/>
                  </a:lnTo>
                  <a:lnTo>
                    <a:pt x="405366" y="514516"/>
                  </a:lnTo>
                  <a:lnTo>
                    <a:pt x="405366" y="40497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917;p46">
              <a:extLst>
                <a:ext uri="{FF2B5EF4-FFF2-40B4-BE49-F238E27FC236}">
                  <a16:creationId xmlns:a16="http://schemas.microsoft.com/office/drawing/2014/main" id="{782D3BCB-1DA4-AB40-AE6A-D4F98F235615}"/>
                </a:ext>
              </a:extLst>
            </p:cNvPr>
            <p:cNvSpPr/>
            <p:nvPr/>
          </p:nvSpPr>
          <p:spPr>
            <a:xfrm>
              <a:off x="1151092" y="1852214"/>
              <a:ext cx="99880" cy="66588"/>
            </a:xfrm>
            <a:custGeom>
              <a:avLst/>
              <a:gdLst/>
              <a:ahLst/>
              <a:cxnLst/>
              <a:rect l="l" t="t" r="r" b="b"/>
              <a:pathLst>
                <a:path w="998795" h="665883" extrusionOk="0">
                  <a:moveTo>
                    <a:pt x="0" y="0"/>
                  </a:moveTo>
                  <a:lnTo>
                    <a:pt x="998796" y="575594"/>
                  </a:lnTo>
                  <a:lnTo>
                    <a:pt x="998796" y="665883"/>
                  </a:lnTo>
                  <a:lnTo>
                    <a:pt x="0" y="90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918;p46">
              <a:extLst>
                <a:ext uri="{FF2B5EF4-FFF2-40B4-BE49-F238E27FC236}">
                  <a16:creationId xmlns:a16="http://schemas.microsoft.com/office/drawing/2014/main" id="{1AA4DBEA-B5D8-6F4C-B341-BA9BA7E6CECC}"/>
                </a:ext>
              </a:extLst>
            </p:cNvPr>
            <p:cNvSpPr/>
            <p:nvPr/>
          </p:nvSpPr>
          <p:spPr>
            <a:xfrm>
              <a:off x="1157983" y="1873863"/>
              <a:ext cx="85924" cy="58555"/>
            </a:xfrm>
            <a:custGeom>
              <a:avLst/>
              <a:gdLst/>
              <a:ahLst/>
              <a:cxnLst/>
              <a:rect l="l" t="t" r="r" b="b"/>
              <a:pathLst>
                <a:path w="859243" h="585552" extrusionOk="0">
                  <a:moveTo>
                    <a:pt x="665" y="0"/>
                  </a:moveTo>
                  <a:lnTo>
                    <a:pt x="859243" y="495263"/>
                  </a:lnTo>
                  <a:lnTo>
                    <a:pt x="859243" y="585552"/>
                  </a:lnTo>
                  <a:lnTo>
                    <a:pt x="0" y="9028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919;p46">
              <a:extLst>
                <a:ext uri="{FF2B5EF4-FFF2-40B4-BE49-F238E27FC236}">
                  <a16:creationId xmlns:a16="http://schemas.microsoft.com/office/drawing/2014/main" id="{3D33FA69-B8D2-DA41-915B-6CABB069966B}"/>
                </a:ext>
              </a:extLst>
            </p:cNvPr>
            <p:cNvSpPr/>
            <p:nvPr/>
          </p:nvSpPr>
          <p:spPr>
            <a:xfrm>
              <a:off x="1173553" y="1772417"/>
              <a:ext cx="55422" cy="83162"/>
            </a:xfrm>
            <a:custGeom>
              <a:avLst/>
              <a:gdLst/>
              <a:ahLst/>
              <a:cxnLst/>
              <a:rect l="l" t="t" r="r" b="b"/>
              <a:pathLst>
                <a:path w="554222" h="831619" extrusionOk="0">
                  <a:moveTo>
                    <a:pt x="554222" y="575807"/>
                  </a:moveTo>
                  <a:cubicBezTo>
                    <a:pt x="554222" y="364026"/>
                    <a:pt x="429954" y="120378"/>
                    <a:pt x="277111" y="32080"/>
                  </a:cubicBezTo>
                  <a:cubicBezTo>
                    <a:pt x="124268" y="-56217"/>
                    <a:pt x="0" y="44030"/>
                    <a:pt x="0" y="255812"/>
                  </a:cubicBezTo>
                  <a:cubicBezTo>
                    <a:pt x="0" y="467593"/>
                    <a:pt x="124268" y="711241"/>
                    <a:pt x="277111" y="799539"/>
                  </a:cubicBezTo>
                  <a:cubicBezTo>
                    <a:pt x="429954" y="887837"/>
                    <a:pt x="554222" y="787589"/>
                    <a:pt x="554222" y="575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920;p46">
              <a:extLst>
                <a:ext uri="{FF2B5EF4-FFF2-40B4-BE49-F238E27FC236}">
                  <a16:creationId xmlns:a16="http://schemas.microsoft.com/office/drawing/2014/main" id="{968741F6-42A3-A843-8C4E-10051F18F6D4}"/>
                </a:ext>
              </a:extLst>
            </p:cNvPr>
            <p:cNvSpPr/>
            <p:nvPr/>
          </p:nvSpPr>
          <p:spPr>
            <a:xfrm>
              <a:off x="1031629" y="1864859"/>
              <a:ext cx="197832" cy="232760"/>
            </a:xfrm>
            <a:custGeom>
              <a:avLst/>
              <a:gdLst/>
              <a:ahLst/>
              <a:cxnLst/>
              <a:rect l="l" t="t" r="r" b="b"/>
              <a:pathLst>
                <a:path w="1978320" h="2327603" extrusionOk="0">
                  <a:moveTo>
                    <a:pt x="1977656" y="1140566"/>
                  </a:moveTo>
                  <a:lnTo>
                    <a:pt x="0" y="0"/>
                  </a:lnTo>
                  <a:lnTo>
                    <a:pt x="665" y="1029696"/>
                  </a:lnTo>
                  <a:lnTo>
                    <a:pt x="1803548" y="2069350"/>
                  </a:lnTo>
                  <a:lnTo>
                    <a:pt x="1978320" y="2327604"/>
                  </a:lnTo>
                  <a:lnTo>
                    <a:pt x="1977656" y="114056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921;p46">
              <a:extLst>
                <a:ext uri="{FF2B5EF4-FFF2-40B4-BE49-F238E27FC236}">
                  <a16:creationId xmlns:a16="http://schemas.microsoft.com/office/drawing/2014/main" id="{7CBEFED6-8F2A-3D48-8D0A-9A077795947D}"/>
                </a:ext>
              </a:extLst>
            </p:cNvPr>
            <p:cNvSpPr/>
            <p:nvPr/>
          </p:nvSpPr>
          <p:spPr>
            <a:xfrm>
              <a:off x="1010626" y="1877041"/>
              <a:ext cx="74627" cy="70970"/>
            </a:xfrm>
            <a:custGeom>
              <a:avLst/>
              <a:gdLst/>
              <a:ahLst/>
              <a:cxnLst/>
              <a:rect l="l" t="t" r="r" b="b"/>
              <a:pathLst>
                <a:path w="746272" h="709700" extrusionOk="0">
                  <a:moveTo>
                    <a:pt x="0" y="279498"/>
                  </a:moveTo>
                  <a:lnTo>
                    <a:pt x="0" y="0"/>
                  </a:lnTo>
                  <a:lnTo>
                    <a:pt x="746273" y="430202"/>
                  </a:lnTo>
                  <a:lnTo>
                    <a:pt x="746273" y="709700"/>
                  </a:lnTo>
                  <a:lnTo>
                    <a:pt x="0" y="27949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922;p46">
              <a:extLst>
                <a:ext uri="{FF2B5EF4-FFF2-40B4-BE49-F238E27FC236}">
                  <a16:creationId xmlns:a16="http://schemas.microsoft.com/office/drawing/2014/main" id="{422DF5F4-B23B-2F4B-8A93-9D4F01B57E34}"/>
                </a:ext>
              </a:extLst>
            </p:cNvPr>
            <p:cNvSpPr/>
            <p:nvPr/>
          </p:nvSpPr>
          <p:spPr>
            <a:xfrm>
              <a:off x="1134925" y="1949468"/>
              <a:ext cx="43328" cy="33991"/>
            </a:xfrm>
            <a:custGeom>
              <a:avLst/>
              <a:gdLst/>
              <a:ahLst/>
              <a:cxnLst/>
              <a:rect l="l" t="t" r="r" b="b"/>
              <a:pathLst>
                <a:path w="433276" h="339912" extrusionOk="0">
                  <a:moveTo>
                    <a:pt x="433277" y="249623"/>
                  </a:moveTo>
                  <a:lnTo>
                    <a:pt x="0" y="0"/>
                  </a:lnTo>
                  <a:lnTo>
                    <a:pt x="0" y="90290"/>
                  </a:lnTo>
                  <a:lnTo>
                    <a:pt x="433277" y="339913"/>
                  </a:lnTo>
                  <a:lnTo>
                    <a:pt x="433277" y="249623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923;p46">
              <a:extLst>
                <a:ext uri="{FF2B5EF4-FFF2-40B4-BE49-F238E27FC236}">
                  <a16:creationId xmlns:a16="http://schemas.microsoft.com/office/drawing/2014/main" id="{E5BA8E00-389C-A048-BB2F-A953F3F82CD5}"/>
                </a:ext>
              </a:extLst>
            </p:cNvPr>
            <p:cNvSpPr/>
            <p:nvPr/>
          </p:nvSpPr>
          <p:spPr>
            <a:xfrm>
              <a:off x="1094839" y="1944436"/>
              <a:ext cx="83532" cy="57161"/>
            </a:xfrm>
            <a:custGeom>
              <a:avLst/>
              <a:gdLst/>
              <a:ahLst/>
              <a:cxnLst/>
              <a:rect l="l" t="t" r="r" b="b"/>
              <a:pathLst>
                <a:path w="835320" h="571610" extrusionOk="0">
                  <a:moveTo>
                    <a:pt x="835320" y="481321"/>
                  </a:moveTo>
                  <a:lnTo>
                    <a:pt x="0" y="0"/>
                  </a:lnTo>
                  <a:lnTo>
                    <a:pt x="0" y="90289"/>
                  </a:lnTo>
                  <a:lnTo>
                    <a:pt x="835320" y="571611"/>
                  </a:lnTo>
                  <a:lnTo>
                    <a:pt x="835320" y="48132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924;p46">
              <a:extLst>
                <a:ext uri="{FF2B5EF4-FFF2-40B4-BE49-F238E27FC236}">
                  <a16:creationId xmlns:a16="http://schemas.microsoft.com/office/drawing/2014/main" id="{CC4BB8FD-282A-9641-8DAA-928035774DB6}"/>
                </a:ext>
              </a:extLst>
            </p:cNvPr>
            <p:cNvSpPr/>
            <p:nvPr/>
          </p:nvSpPr>
          <p:spPr>
            <a:xfrm>
              <a:off x="1077281" y="1952249"/>
              <a:ext cx="101209" cy="67385"/>
            </a:xfrm>
            <a:custGeom>
              <a:avLst/>
              <a:gdLst/>
              <a:ahLst/>
              <a:cxnLst/>
              <a:rect l="l" t="t" r="r" b="b"/>
              <a:pathLst>
                <a:path w="1012086" h="673849" extrusionOk="0">
                  <a:moveTo>
                    <a:pt x="1011422" y="583561"/>
                  </a:moveTo>
                  <a:lnTo>
                    <a:pt x="0" y="0"/>
                  </a:lnTo>
                  <a:lnTo>
                    <a:pt x="0" y="90289"/>
                  </a:lnTo>
                  <a:lnTo>
                    <a:pt x="1012087" y="673850"/>
                  </a:lnTo>
                  <a:lnTo>
                    <a:pt x="1011422" y="58356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925;p46">
              <a:extLst>
                <a:ext uri="{FF2B5EF4-FFF2-40B4-BE49-F238E27FC236}">
                  <a16:creationId xmlns:a16="http://schemas.microsoft.com/office/drawing/2014/main" id="{40291C7B-95A9-0145-8DD5-6A3FD330B7A4}"/>
                </a:ext>
              </a:extLst>
            </p:cNvPr>
            <p:cNvSpPr/>
            <p:nvPr/>
          </p:nvSpPr>
          <p:spPr>
            <a:xfrm>
              <a:off x="1188792" y="1979734"/>
              <a:ext cx="22462" cy="33373"/>
            </a:xfrm>
            <a:custGeom>
              <a:avLst/>
              <a:gdLst/>
              <a:ahLst/>
              <a:cxnLst/>
              <a:rect l="l" t="t" r="r" b="b"/>
              <a:pathLst>
                <a:path w="224619" h="333730" extrusionOk="0">
                  <a:moveTo>
                    <a:pt x="6" y="102136"/>
                  </a:moveTo>
                  <a:cubicBezTo>
                    <a:pt x="6" y="187114"/>
                    <a:pt x="50511" y="284706"/>
                    <a:pt x="112313" y="320556"/>
                  </a:cubicBezTo>
                  <a:cubicBezTo>
                    <a:pt x="174115" y="356406"/>
                    <a:pt x="224619" y="316573"/>
                    <a:pt x="224619" y="231595"/>
                  </a:cubicBezTo>
                  <a:cubicBezTo>
                    <a:pt x="224619" y="146616"/>
                    <a:pt x="174115" y="49025"/>
                    <a:pt x="112313" y="13174"/>
                  </a:cubicBezTo>
                  <a:cubicBezTo>
                    <a:pt x="49847" y="-22676"/>
                    <a:pt x="-658" y="17157"/>
                    <a:pt x="6" y="102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926;p46">
              <a:extLst>
                <a:ext uri="{FF2B5EF4-FFF2-40B4-BE49-F238E27FC236}">
                  <a16:creationId xmlns:a16="http://schemas.microsoft.com/office/drawing/2014/main" id="{672F09F6-96ED-CD46-A005-E605D5FB885D}"/>
                </a:ext>
              </a:extLst>
            </p:cNvPr>
            <p:cNvSpPr/>
            <p:nvPr/>
          </p:nvSpPr>
          <p:spPr>
            <a:xfrm>
              <a:off x="1046537" y="1669527"/>
              <a:ext cx="55555" cy="75611"/>
            </a:xfrm>
            <a:custGeom>
              <a:avLst/>
              <a:gdLst/>
              <a:ahLst/>
              <a:cxnLst/>
              <a:rect l="l" t="t" r="r" b="b"/>
              <a:pathLst>
                <a:path w="555551" h="756106" extrusionOk="0">
                  <a:moveTo>
                    <a:pt x="277776" y="9593"/>
                  </a:moveTo>
                  <a:cubicBezTo>
                    <a:pt x="317648" y="32166"/>
                    <a:pt x="349545" y="87932"/>
                    <a:pt x="349545" y="133741"/>
                  </a:cubicBezTo>
                  <a:lnTo>
                    <a:pt x="349545" y="336228"/>
                  </a:lnTo>
                  <a:lnTo>
                    <a:pt x="483781" y="413239"/>
                  </a:lnTo>
                  <a:cubicBezTo>
                    <a:pt x="523653" y="435812"/>
                    <a:pt x="555551" y="491579"/>
                    <a:pt x="555551" y="537387"/>
                  </a:cubicBezTo>
                  <a:cubicBezTo>
                    <a:pt x="555551" y="583196"/>
                    <a:pt x="523653" y="601785"/>
                    <a:pt x="483781" y="579212"/>
                  </a:cubicBezTo>
                  <a:lnTo>
                    <a:pt x="349545" y="502201"/>
                  </a:lnTo>
                  <a:lnTo>
                    <a:pt x="349545" y="704688"/>
                  </a:lnTo>
                  <a:cubicBezTo>
                    <a:pt x="349545" y="750496"/>
                    <a:pt x="317648" y="769085"/>
                    <a:pt x="277776" y="746513"/>
                  </a:cubicBezTo>
                  <a:cubicBezTo>
                    <a:pt x="237903" y="723941"/>
                    <a:pt x="206006" y="668174"/>
                    <a:pt x="206006" y="622365"/>
                  </a:cubicBezTo>
                  <a:lnTo>
                    <a:pt x="206006" y="419878"/>
                  </a:lnTo>
                  <a:lnTo>
                    <a:pt x="71770" y="342867"/>
                  </a:lnTo>
                  <a:cubicBezTo>
                    <a:pt x="31898" y="320295"/>
                    <a:pt x="0" y="264528"/>
                    <a:pt x="0" y="218719"/>
                  </a:cubicBezTo>
                  <a:cubicBezTo>
                    <a:pt x="0" y="172911"/>
                    <a:pt x="31898" y="154322"/>
                    <a:pt x="71770" y="176894"/>
                  </a:cubicBezTo>
                  <a:lnTo>
                    <a:pt x="206006" y="253905"/>
                  </a:lnTo>
                  <a:lnTo>
                    <a:pt x="206006" y="51418"/>
                  </a:lnTo>
                  <a:cubicBezTo>
                    <a:pt x="206006" y="5610"/>
                    <a:pt x="237903" y="-12979"/>
                    <a:pt x="277776" y="95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F67CCC-A361-4E12-AB0B-1248534A6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ACDD9-9271-48C5-8B31-114CB01EEA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2CC3A4-BDFF-4385-8674-1B261E2A9831}"/>
              </a:ext>
            </a:extLst>
          </p:cNvPr>
          <p:cNvSpPr/>
          <p:nvPr/>
        </p:nvSpPr>
        <p:spPr>
          <a:xfrm>
            <a:off x="2652245" y="2110085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고속도로" panose="02020600000000000000" pitchFamily="18" charset="-127"/>
                <a:ea typeface="a고속도로" panose="02020600000000000000" pitchFamily="18" charset="-127"/>
              </a:rPr>
              <a:t>감사합니다</a:t>
            </a:r>
            <a:r>
              <a:rPr lang="en-US" altLang="ko-KR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고속도로" panose="02020600000000000000" pitchFamily="18" charset="-127"/>
                <a:ea typeface="a고속도로" panose="02020600000000000000" pitchFamily="18" charset="-127"/>
              </a:rPr>
              <a:t>.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고속도로" panose="02020600000000000000" pitchFamily="18" charset="-127"/>
              <a:ea typeface="a고속도로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9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8FBE0-1BDF-4666-B7AA-DEEB01E6D9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4053" y="309281"/>
            <a:ext cx="7015893" cy="394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63D1C-DE14-4B2A-AEB8-DE1885B3293A}"/>
              </a:ext>
            </a:extLst>
          </p:cNvPr>
          <p:cNvSpPr txBox="1"/>
          <p:nvPr/>
        </p:nvSpPr>
        <p:spPr>
          <a:xfrm>
            <a:off x="1853947" y="4444500"/>
            <a:ext cx="54361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defRPr>
            </a:lvl1pPr>
          </a:lstStyle>
          <a:p>
            <a:r>
              <a:rPr lang="ko-KR" altLang="en-US" dirty="0"/>
              <a:t>사용자 중심 시간표 편집</a:t>
            </a:r>
            <a:r>
              <a:rPr lang="en-US" altLang="ko-KR"/>
              <a:t>, </a:t>
            </a:r>
            <a:r>
              <a:rPr lang="ko-KR" altLang="en-US" dirty="0"/>
              <a:t>트레이드 프로그램입니다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5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DBAAD-3E1D-4612-8B23-E6B1C4E2A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3" y="309281"/>
            <a:ext cx="11635945" cy="654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73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4B180-C421-4E5D-88E8-ED5138FA1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CEA47-9608-41A7-BDD6-2EC35C2BB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5D846-D82D-44DC-9BF8-651B8F24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7154" y="309280"/>
            <a:ext cx="11627343" cy="65495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B7CFBE-A64D-4C84-BB72-407F9A52BA5C}"/>
              </a:ext>
            </a:extLst>
          </p:cNvPr>
          <p:cNvGrpSpPr/>
          <p:nvPr/>
        </p:nvGrpSpPr>
        <p:grpSpPr>
          <a:xfrm>
            <a:off x="617882" y="889662"/>
            <a:ext cx="4252570" cy="400110"/>
            <a:chOff x="617882" y="889662"/>
            <a:chExt cx="4252570" cy="400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832AF9-F9FF-4C6F-98A6-D3B866806D70}"/>
                </a:ext>
              </a:extLst>
            </p:cNvPr>
            <p:cNvSpPr/>
            <p:nvPr/>
          </p:nvSpPr>
          <p:spPr>
            <a:xfrm>
              <a:off x="617882" y="982054"/>
              <a:ext cx="1115668" cy="2131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AF017F-3575-469A-A6F8-C29653C1E3CA}"/>
                </a:ext>
              </a:extLst>
            </p:cNvPr>
            <p:cNvSpPr txBox="1"/>
            <p:nvPr/>
          </p:nvSpPr>
          <p:spPr>
            <a:xfrm>
              <a:off x="2048846" y="889662"/>
              <a:ext cx="28216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tx1"/>
                  </a:solidFill>
                  <a:latin typeface="a고딕12" panose="02020600000000000000" pitchFamily="18" charset="-127"/>
                  <a:ea typeface="a고딕12" panose="02020600000000000000" pitchFamily="18" charset="-127"/>
                </a:rPr>
                <a:t>학번으로 시간표 불러오기</a:t>
              </a:r>
              <a:endParaRPr 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4B180-C421-4E5D-88E8-ED5138FA1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CEA47-9608-41A7-BDD6-2EC35C2BB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5D846-D82D-44DC-9BF8-651B8F24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7154" y="309280"/>
            <a:ext cx="11627343" cy="6549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832AF9-F9FF-4C6F-98A6-D3B866806D70}"/>
              </a:ext>
            </a:extLst>
          </p:cNvPr>
          <p:cNvSpPr/>
          <p:nvPr/>
        </p:nvSpPr>
        <p:spPr>
          <a:xfrm>
            <a:off x="497231" y="1183207"/>
            <a:ext cx="123697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F017F-3575-469A-A6F8-C29653C1E3CA}"/>
              </a:ext>
            </a:extLst>
          </p:cNvPr>
          <p:cNvSpPr txBox="1"/>
          <p:nvPr/>
        </p:nvSpPr>
        <p:spPr>
          <a:xfrm>
            <a:off x="2044846" y="1828863"/>
            <a:ext cx="26709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현재 진행 상황 저장하기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3D530C-62EC-4934-93E4-B4C5B7A593E1}"/>
              </a:ext>
            </a:extLst>
          </p:cNvPr>
          <p:cNvSpPr/>
          <p:nvPr/>
        </p:nvSpPr>
        <p:spPr>
          <a:xfrm>
            <a:off x="497232" y="785433"/>
            <a:ext cx="1236974" cy="213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53A41-891F-44CA-81A3-E5ACCBC47A22}"/>
              </a:ext>
            </a:extLst>
          </p:cNvPr>
          <p:cNvSpPr txBox="1"/>
          <p:nvPr/>
        </p:nvSpPr>
        <p:spPr>
          <a:xfrm>
            <a:off x="2235851" y="724588"/>
            <a:ext cx="21435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작업 파일 불러오기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DBAAD-3E1D-4612-8B23-E6B1C4E2A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3" y="309281"/>
            <a:ext cx="11635945" cy="65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1FD4D8-36C2-44C0-A957-D80FAD556884}"/>
              </a:ext>
            </a:extLst>
          </p:cNvPr>
          <p:cNvSpPr/>
          <p:nvPr/>
        </p:nvSpPr>
        <p:spPr>
          <a:xfrm>
            <a:off x="352852" y="807720"/>
            <a:ext cx="5133548" cy="35985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DCD9C-4C23-4E2B-B80F-0127A886BF98}"/>
              </a:ext>
            </a:extLst>
          </p:cNvPr>
          <p:cNvSpPr txBox="1"/>
          <p:nvPr/>
        </p:nvSpPr>
        <p:spPr>
          <a:xfrm>
            <a:off x="2626376" y="4634164"/>
            <a:ext cx="13901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현재 시간표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78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3" y="309281"/>
            <a:ext cx="11635945" cy="65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9AE374-2A54-48EF-8FC2-5C7B2F96425D}"/>
              </a:ext>
            </a:extLst>
          </p:cNvPr>
          <p:cNvSpPr/>
          <p:nvPr/>
        </p:nvSpPr>
        <p:spPr>
          <a:xfrm>
            <a:off x="5524500" y="923925"/>
            <a:ext cx="92392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85B9C-235F-4750-B937-9D18203B314C}"/>
              </a:ext>
            </a:extLst>
          </p:cNvPr>
          <p:cNvSpPr txBox="1"/>
          <p:nvPr/>
        </p:nvSpPr>
        <p:spPr>
          <a:xfrm>
            <a:off x="3950351" y="909373"/>
            <a:ext cx="13901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학부별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 검색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5A0AB8-37CF-4D23-B27D-308DBD97C46E}"/>
              </a:ext>
            </a:extLst>
          </p:cNvPr>
          <p:cNvSpPr/>
          <p:nvPr/>
        </p:nvSpPr>
        <p:spPr>
          <a:xfrm>
            <a:off x="6771025" y="937948"/>
            <a:ext cx="829926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189F5-6B0D-4283-9561-583BE9CC2488}"/>
              </a:ext>
            </a:extLst>
          </p:cNvPr>
          <p:cNvSpPr txBox="1"/>
          <p:nvPr/>
        </p:nvSpPr>
        <p:spPr>
          <a:xfrm>
            <a:off x="5876925" y="423560"/>
            <a:ext cx="23855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검색 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초성 검색 지원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)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223B5-4ADC-4B5D-A282-9601A2427E5E}"/>
              </a:ext>
            </a:extLst>
          </p:cNvPr>
          <p:cNvSpPr txBox="1"/>
          <p:nvPr/>
        </p:nvSpPr>
        <p:spPr>
          <a:xfrm>
            <a:off x="5818466" y="2005294"/>
            <a:ext cx="27350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회색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: 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이미 시간표에 있음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60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B479E-F5C6-4C3C-9933-681F77473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4788-4F3B-4EE3-A80E-389422FD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853" y="309281"/>
            <a:ext cx="11635944" cy="65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9E2008-2853-4178-B412-E01727A6E69F}"/>
              </a:ext>
            </a:extLst>
          </p:cNvPr>
          <p:cNvSpPr/>
          <p:nvPr/>
        </p:nvSpPr>
        <p:spPr>
          <a:xfrm>
            <a:off x="5524500" y="3350679"/>
            <a:ext cx="3266647" cy="1483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0878C-722E-421D-B7A9-31B66041FDF4}"/>
              </a:ext>
            </a:extLst>
          </p:cNvPr>
          <p:cNvSpPr txBox="1"/>
          <p:nvPr/>
        </p:nvSpPr>
        <p:spPr>
          <a:xfrm>
            <a:off x="3432123" y="2802138"/>
            <a:ext cx="37257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강의 선택 시 나타나는 분반 리스트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40B0D-DA1B-42A0-A183-B58A44BBB701}"/>
              </a:ext>
            </a:extLst>
          </p:cNvPr>
          <p:cNvSpPr txBox="1"/>
          <p:nvPr/>
        </p:nvSpPr>
        <p:spPr>
          <a:xfrm>
            <a:off x="2403423" y="3469712"/>
            <a:ext cx="30364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붉은색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: 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현재 시간표와 겹침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668907-2C32-4DFF-B7E9-574C6D038E65}"/>
              </a:ext>
            </a:extLst>
          </p:cNvPr>
          <p:cNvSpPr txBox="1"/>
          <p:nvPr/>
        </p:nvSpPr>
        <p:spPr>
          <a:xfrm>
            <a:off x="2704788" y="4137286"/>
            <a:ext cx="27350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회색</a:t>
            </a:r>
            <a:r>
              <a:rPr lang="en-US" altLang="ko-KR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: </a:t>
            </a:r>
            <a:r>
              <a:rPr lang="ko-KR" altLang="en-US" sz="2000" b="1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rPr>
              <a:t>이미 시간표에 있음</a:t>
            </a:r>
            <a:endParaRPr lang="en-US" sz="2000" b="1" dirty="0">
              <a:solidFill>
                <a:schemeClr val="tx1"/>
              </a:solidFill>
              <a:latin typeface="a고딕12" panose="02020600000000000000" pitchFamily="18" charset="-127"/>
              <a:ea typeface="a고딕12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70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nola template">
  <a:themeElements>
    <a:clrScheme name="Custom 347">
      <a:dk1>
        <a:srgbClr val="FFFFFF"/>
      </a:dk1>
      <a:lt1>
        <a:srgbClr val="0E0918"/>
      </a:lt1>
      <a:dk2>
        <a:srgbClr val="D1C8DA"/>
      </a:dk2>
      <a:lt2>
        <a:srgbClr val="8870A0"/>
      </a:lt2>
      <a:accent1>
        <a:srgbClr val="FF9E44"/>
      </a:accent1>
      <a:accent2>
        <a:srgbClr val="FF4093"/>
      </a:accent2>
      <a:accent3>
        <a:srgbClr val="C06EE2"/>
      </a:accent3>
      <a:accent4>
        <a:srgbClr val="5AA5DA"/>
      </a:accent4>
      <a:accent5>
        <a:srgbClr val="572D7E"/>
      </a:accent5>
      <a:accent6>
        <a:srgbClr val="0E091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181</Words>
  <Application>Microsoft Office PowerPoint</Application>
  <PresentationFormat>On-screen Show (16:9)</PresentationFormat>
  <Paragraphs>58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a고속도로</vt:lpstr>
      <vt:lpstr>Calibri</vt:lpstr>
      <vt:lpstr>a고딕12</vt:lpstr>
      <vt:lpstr>Arial</vt:lpstr>
      <vt:lpstr>Barlow Light</vt:lpstr>
      <vt:lpstr>Barlow</vt:lpstr>
      <vt:lpstr>Minola template</vt:lpstr>
      <vt:lpstr>PLAN YOUR KSAGrinder COURSE SCHEDULE</vt:lpstr>
      <vt:lpstr>1 프로그램 소개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베타 테스트 일정</vt:lpstr>
      <vt:lpstr>베타 테스트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한 승우</cp:lastModifiedBy>
  <cp:revision>54</cp:revision>
  <dcterms:modified xsi:type="dcterms:W3CDTF">2021-06-05T05:04:15Z</dcterms:modified>
</cp:coreProperties>
</file>