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61" r:id="rId8"/>
    <p:sldId id="262" r:id="rId9"/>
    <p:sldId id="264" r:id="rId10"/>
    <p:sldId id="263" r:id="rId11"/>
    <p:sldId id="267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449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51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21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890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6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84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121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74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44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65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03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0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17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30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97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25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04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3CC45B-36FF-4BFE-89CC-C608CEB99FBF}" type="datetimeFigureOut">
              <a:rPr lang="ko-KR" altLang="en-US" smtClean="0"/>
              <a:t>2021-05-15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D768F3-F28C-4500-B521-775ED09C6F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172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5B82F8-320D-45FE-85D1-06A8FDBC3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/>
              <a:t>Deeplearn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F8C847-F9BA-47F8-AF18-3B9FD34BA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19-037 </a:t>
            </a:r>
            <a:r>
              <a:rPr lang="ko-KR" altLang="en-US" dirty="0"/>
              <a:t>박명원</a:t>
            </a:r>
          </a:p>
        </p:txBody>
      </p:sp>
    </p:spTree>
    <p:extLst>
      <p:ext uri="{BB962C8B-B14F-4D97-AF65-F5344CB8AC3E}">
        <p14:creationId xmlns:p14="http://schemas.microsoft.com/office/powerpoint/2010/main" val="313669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C32DACB-D607-4874-9A4B-9CBAC6C45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13332" r="64321" b="10130"/>
          <a:stretch/>
        </p:blipFill>
        <p:spPr>
          <a:xfrm>
            <a:off x="718455" y="182118"/>
            <a:ext cx="4150428" cy="649376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FA381EF-510A-4EFC-B526-04E3A26C1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12209" r="50000" b="9610"/>
          <a:stretch/>
        </p:blipFill>
        <p:spPr>
          <a:xfrm>
            <a:off x="5708076" y="182118"/>
            <a:ext cx="5973288" cy="64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6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203726-D462-4893-A204-4B9FCCC7CAEA}"/>
              </a:ext>
            </a:extLst>
          </p:cNvPr>
          <p:cNvSpPr txBox="1"/>
          <p:nvPr/>
        </p:nvSpPr>
        <p:spPr>
          <a:xfrm>
            <a:off x="207817" y="190005"/>
            <a:ext cx="774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What I learned during doing this project</a:t>
            </a:r>
            <a:endParaRPr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C02D8-D8AA-4783-A4A6-6DD8EB1ADAD5}"/>
              </a:ext>
            </a:extLst>
          </p:cNvPr>
          <p:cNvSpPr txBox="1"/>
          <p:nvPr/>
        </p:nvSpPr>
        <p:spPr>
          <a:xfrm>
            <a:off x="415636" y="1810987"/>
            <a:ext cx="73389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dirty="0"/>
              <a:t>The effect of data batch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dirty="0"/>
              <a:t>The effect of repeat learning</a:t>
            </a:r>
          </a:p>
          <a:p>
            <a:endParaRPr lang="en-US" altLang="ko-K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dirty="0"/>
              <a:t>Coding by using </a:t>
            </a:r>
            <a:r>
              <a:rPr lang="en-US" altLang="ko-KR" sz="3200" dirty="0" err="1"/>
              <a:t>Pytorch</a:t>
            </a:r>
            <a:endParaRPr lang="en-US" altLang="ko-K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57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B55E83-E4A8-4F3A-8244-24A3E0C686BF}"/>
              </a:ext>
            </a:extLst>
          </p:cNvPr>
          <p:cNvSpPr txBox="1"/>
          <p:nvPr/>
        </p:nvSpPr>
        <p:spPr>
          <a:xfrm>
            <a:off x="130629" y="118753"/>
            <a:ext cx="660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Difficulties</a:t>
            </a:r>
            <a:endParaRPr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736E8-7125-4B60-A877-E3F75A48CC90}"/>
              </a:ext>
            </a:extLst>
          </p:cNvPr>
          <p:cNvSpPr txBox="1"/>
          <p:nvPr/>
        </p:nvSpPr>
        <p:spPr>
          <a:xfrm>
            <a:off x="249381" y="1674674"/>
            <a:ext cx="83721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dirty="0"/>
              <a:t>Data loading, Data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dirty="0"/>
              <a:t>Increasing</a:t>
            </a:r>
            <a:r>
              <a:rPr lang="ko-KR" altLang="en-US" sz="3200" dirty="0"/>
              <a:t> </a:t>
            </a:r>
            <a:r>
              <a:rPr lang="en-US" altLang="ko-KR" sz="3200" dirty="0"/>
              <a:t>the</a:t>
            </a:r>
            <a:r>
              <a:rPr lang="ko-KR" altLang="en-US" sz="3200" dirty="0"/>
              <a:t> </a:t>
            </a:r>
            <a:r>
              <a:rPr lang="en-US" altLang="ko-KR" sz="3200" dirty="0"/>
              <a:t>accuracy</a:t>
            </a:r>
            <a:r>
              <a:rPr lang="ko-KR" altLang="en-US" sz="3200" dirty="0"/>
              <a:t> </a:t>
            </a:r>
            <a:r>
              <a:rPr lang="en-US" altLang="ko-KR" sz="3200" dirty="0"/>
              <a:t>of</a:t>
            </a:r>
            <a:r>
              <a:rPr lang="ko-KR" altLang="en-US" sz="3200" dirty="0"/>
              <a:t> </a:t>
            </a:r>
            <a:r>
              <a:rPr lang="en-US" altLang="ko-KR" sz="3200" dirty="0"/>
              <a:t>model</a:t>
            </a:r>
          </a:p>
          <a:p>
            <a:r>
              <a:rPr lang="en-US" altLang="ko-KR" dirty="0"/>
              <a:t>	</a:t>
            </a:r>
            <a:r>
              <a:rPr lang="en-US" altLang="ko-KR" sz="2400" dirty="0"/>
              <a:t>-increasing the number of epoch</a:t>
            </a:r>
          </a:p>
          <a:p>
            <a:r>
              <a:rPr lang="en-US" altLang="ko-KR" sz="2400" dirty="0"/>
              <a:t>	-control learning</a:t>
            </a:r>
            <a:r>
              <a:rPr lang="ko-KR" altLang="en-US" sz="2400" dirty="0"/>
              <a:t> </a:t>
            </a:r>
            <a:r>
              <a:rPr lang="en-US" altLang="ko-KR" sz="2400" dirty="0"/>
              <a:t>rate</a:t>
            </a:r>
          </a:p>
          <a:p>
            <a:r>
              <a:rPr lang="en-US" altLang="ko-KR" sz="2400" dirty="0"/>
              <a:t>	-change</a:t>
            </a:r>
            <a:r>
              <a:rPr lang="ko-KR" altLang="en-US" sz="2400" dirty="0"/>
              <a:t> </a:t>
            </a:r>
            <a:r>
              <a:rPr lang="en-US" altLang="ko-KR" sz="2400" dirty="0"/>
              <a:t>the</a:t>
            </a:r>
            <a:r>
              <a:rPr lang="ko-KR" altLang="en-US" sz="2400" dirty="0"/>
              <a:t> </a:t>
            </a:r>
            <a:r>
              <a:rPr lang="en-US" altLang="ko-KR" sz="2400" dirty="0"/>
              <a:t>method of </a:t>
            </a:r>
            <a:r>
              <a:rPr lang="en-US" altLang="ko-KR" sz="2400" dirty="0" err="1"/>
              <a:t>renewaling</a:t>
            </a:r>
            <a:r>
              <a:rPr lang="en-US" altLang="ko-KR" sz="2400" dirty="0"/>
              <a:t> parameter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1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4A3FAE-A8C0-4AE6-8AEA-81F798C59A86}"/>
              </a:ext>
            </a:extLst>
          </p:cNvPr>
          <p:cNvSpPr txBox="1"/>
          <p:nvPr/>
        </p:nvSpPr>
        <p:spPr>
          <a:xfrm>
            <a:off x="195943" y="172192"/>
            <a:ext cx="616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/>
              <a:t>Imporvements</a:t>
            </a:r>
            <a:endParaRPr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A398E-7F10-4637-96C2-A62B37EE6C89}"/>
              </a:ext>
            </a:extLst>
          </p:cNvPr>
          <p:cNvSpPr txBox="1"/>
          <p:nvPr/>
        </p:nvSpPr>
        <p:spPr>
          <a:xfrm>
            <a:off x="338447" y="1929740"/>
            <a:ext cx="109965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dirty="0"/>
              <a:t>Accuracy of model</a:t>
            </a:r>
          </a:p>
          <a:p>
            <a:r>
              <a:rPr lang="en-US" altLang="ko-KR" dirty="0"/>
              <a:t>	</a:t>
            </a:r>
            <a:r>
              <a:rPr lang="en-US" altLang="ko-KR" sz="2400" dirty="0"/>
              <a:t>-using batch normalization, dropout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dirty="0"/>
              <a:t>The speed of calculating of model</a:t>
            </a:r>
          </a:p>
          <a:p>
            <a:r>
              <a:rPr lang="en-US" altLang="ko-KR" dirty="0"/>
              <a:t>	</a:t>
            </a:r>
            <a:r>
              <a:rPr lang="en-US" altLang="ko-KR" sz="2400" dirty="0"/>
              <a:t>-using CUDA to increase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09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AF1B958-0600-41EF-9B25-181FE6AC6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14026" r="43272" b="18009"/>
          <a:stretch/>
        </p:blipFill>
        <p:spPr>
          <a:xfrm>
            <a:off x="94998" y="1098467"/>
            <a:ext cx="6139543" cy="4661066"/>
          </a:xfrm>
          <a:prstGeom prst="rect">
            <a:avLst/>
          </a:prstGeom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E2B2FA1E-3694-48A9-BA07-3A134B9A130E}"/>
              </a:ext>
            </a:extLst>
          </p:cNvPr>
          <p:cNvSpPr/>
          <p:nvPr/>
        </p:nvSpPr>
        <p:spPr>
          <a:xfrm>
            <a:off x="6287986" y="2766950"/>
            <a:ext cx="2030681" cy="109846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624272D-D51B-492A-9547-C71882A7544C}"/>
              </a:ext>
            </a:extLst>
          </p:cNvPr>
          <p:cNvSpPr/>
          <p:nvPr/>
        </p:nvSpPr>
        <p:spPr>
          <a:xfrm>
            <a:off x="8372112" y="2306780"/>
            <a:ext cx="3485406" cy="20188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/>
              <a:t>Deep learning model</a:t>
            </a:r>
            <a:endParaRPr lang="ko-KR" alt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A136E-5ECC-458B-AEBF-6AFB811BFF3B}"/>
              </a:ext>
            </a:extLst>
          </p:cNvPr>
          <p:cNvSpPr txBox="1"/>
          <p:nvPr/>
        </p:nvSpPr>
        <p:spPr>
          <a:xfrm>
            <a:off x="184067" y="160317"/>
            <a:ext cx="339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Project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9128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77E03-1C8F-4921-AF63-82F6CFBD9CE1}"/>
              </a:ext>
            </a:extLst>
          </p:cNvPr>
          <p:cNvSpPr txBox="1"/>
          <p:nvPr/>
        </p:nvSpPr>
        <p:spPr>
          <a:xfrm>
            <a:off x="148441" y="106878"/>
            <a:ext cx="421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Why I did this project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2259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704A3-FE9E-4950-8079-2FAB27169501}"/>
              </a:ext>
            </a:extLst>
          </p:cNvPr>
          <p:cNvSpPr txBox="1"/>
          <p:nvPr/>
        </p:nvSpPr>
        <p:spPr>
          <a:xfrm>
            <a:off x="237506" y="119436"/>
            <a:ext cx="605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What is Deep learning?</a:t>
            </a:r>
            <a:endParaRPr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C6379-026A-4057-992A-F37DBD36BC28}"/>
              </a:ext>
            </a:extLst>
          </p:cNvPr>
          <p:cNvSpPr txBox="1"/>
          <p:nvPr/>
        </p:nvSpPr>
        <p:spPr>
          <a:xfrm>
            <a:off x="237506" y="1181595"/>
            <a:ext cx="1180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239708-A4A1-4BB9-9E1F-CC0144B8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5" y="2505694"/>
            <a:ext cx="2434441" cy="243444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044CECC-17B1-4A75-95BC-95164A2AED24}"/>
              </a:ext>
            </a:extLst>
          </p:cNvPr>
          <p:cNvSpPr/>
          <p:nvPr/>
        </p:nvSpPr>
        <p:spPr>
          <a:xfrm>
            <a:off x="369125" y="4940135"/>
            <a:ext cx="2434441" cy="5165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image(input)</a:t>
            </a:r>
            <a:endParaRPr lang="ko-KR" altLang="en-US" dirty="0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AA3D24AA-EADF-419A-95D6-5B5061B31551}"/>
              </a:ext>
            </a:extLst>
          </p:cNvPr>
          <p:cNvSpPr/>
          <p:nvPr/>
        </p:nvSpPr>
        <p:spPr>
          <a:xfrm>
            <a:off x="2974768" y="3482439"/>
            <a:ext cx="2309751" cy="86392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Weight(W)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BFEA76B-25F5-4537-BF5F-705CAE6DDA3F}"/>
              </a:ext>
            </a:extLst>
          </p:cNvPr>
          <p:cNvSpPr/>
          <p:nvPr/>
        </p:nvSpPr>
        <p:spPr>
          <a:xfrm>
            <a:off x="5366656" y="3564080"/>
            <a:ext cx="2559132" cy="7718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estimate: [0.8,0.2]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5E4BDD7-9DA6-4F63-991B-2B5B9EF91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1" y="1087122"/>
            <a:ext cx="1624940" cy="136912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1BEE7CC-43B5-4AFF-80E6-8314DA55D82C}"/>
              </a:ext>
            </a:extLst>
          </p:cNvPr>
          <p:cNvSpPr/>
          <p:nvPr/>
        </p:nvSpPr>
        <p:spPr>
          <a:xfrm>
            <a:off x="3325091" y="2456832"/>
            <a:ext cx="1624940" cy="368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3F239F6-7EEC-48EF-A599-696888DF0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31" y="1078391"/>
            <a:ext cx="1524000" cy="136912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97B193E5-5AB0-4CF9-B7BD-D4CF4F0C9480}"/>
              </a:ext>
            </a:extLst>
          </p:cNvPr>
          <p:cNvSpPr/>
          <p:nvPr/>
        </p:nvSpPr>
        <p:spPr>
          <a:xfrm>
            <a:off x="4950031" y="2456832"/>
            <a:ext cx="1524000" cy="368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5AA658F-30D7-4503-9A0A-AB51B5518089}"/>
              </a:ext>
            </a:extLst>
          </p:cNvPr>
          <p:cNvSpPr/>
          <p:nvPr/>
        </p:nvSpPr>
        <p:spPr>
          <a:xfrm>
            <a:off x="5366655" y="5198423"/>
            <a:ext cx="2601687" cy="7718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Answer label: [1,0]</a:t>
            </a:r>
            <a:endParaRPr lang="ko-KR" altLang="en-US" dirty="0"/>
          </a:p>
        </p:txBody>
      </p:sp>
      <p:sp>
        <p:nvSpPr>
          <p:cNvPr id="16" name="화살표: 위로 굽음 15">
            <a:extLst>
              <a:ext uri="{FF2B5EF4-FFF2-40B4-BE49-F238E27FC236}">
                <a16:creationId xmlns:a16="http://schemas.microsoft.com/office/drawing/2014/main" id="{E37DC8F2-282C-4234-B58E-4D74376CE542}"/>
              </a:ext>
            </a:extLst>
          </p:cNvPr>
          <p:cNvSpPr/>
          <p:nvPr/>
        </p:nvSpPr>
        <p:spPr>
          <a:xfrm>
            <a:off x="8033656" y="4512622"/>
            <a:ext cx="2861954" cy="1163783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454F1F0A-3D87-41D8-83AA-70942DFB00B2}"/>
              </a:ext>
            </a:extLst>
          </p:cNvPr>
          <p:cNvSpPr/>
          <p:nvPr/>
        </p:nvSpPr>
        <p:spPr>
          <a:xfrm>
            <a:off x="7968341" y="3693227"/>
            <a:ext cx="1436915" cy="4868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220F005-6649-4057-B083-DF9A8A5403DC}"/>
              </a:ext>
            </a:extLst>
          </p:cNvPr>
          <p:cNvSpPr/>
          <p:nvPr/>
        </p:nvSpPr>
        <p:spPr>
          <a:xfrm>
            <a:off x="9452758" y="3564080"/>
            <a:ext cx="2167247" cy="8639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Loss Function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823F10-6109-4913-829C-3574B57C8B62}"/>
              </a:ext>
            </a:extLst>
          </p:cNvPr>
          <p:cNvSpPr txBox="1"/>
          <p:nvPr/>
        </p:nvSpPr>
        <p:spPr>
          <a:xfrm>
            <a:off x="7178138" y="1828303"/>
            <a:ext cx="473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FF00"/>
                </a:solidFill>
              </a:rPr>
              <a:t>Find weight which minimize Loss Function!</a:t>
            </a:r>
            <a:endParaRPr lang="ko-KR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6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466DAC-AF62-46C5-8D38-CEE1BFC91AD9}"/>
                  </a:ext>
                </a:extLst>
              </p:cNvPr>
              <p:cNvSpPr txBox="1"/>
              <p:nvPr/>
            </p:nvSpPr>
            <p:spPr>
              <a:xfrm>
                <a:off x="160317" y="760022"/>
                <a:ext cx="1145374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dirty="0"/>
                  <a:t>Loss Function= f(W)  </a:t>
                </a:r>
                <a:r>
                  <a:rPr lang="en-US" altLang="ko-KR" sz="3200" dirty="0">
                    <a:sym typeface="Wingdings" panose="05000000000000000000" pitchFamily="2" charset="2"/>
                  </a:rPr>
                  <a:t> f(W) decrease rapidly if we change W to</a:t>
                </a:r>
              </a:p>
              <a:p>
                <a:r>
                  <a:rPr lang="en-US" altLang="ko-KR" sz="3200" dirty="0">
                    <a:sym typeface="Wingdings" panose="05000000000000000000" pitchFamily="2" charset="2"/>
                  </a:rPr>
                  <a:t> 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∇</m:t>
                    </m:r>
                  </m:oMath>
                </a14:m>
                <a:r>
                  <a:rPr lang="en-US" altLang="ko-KR" sz="3200" dirty="0"/>
                  <a:t>f(W) direction</a:t>
                </a:r>
              </a:p>
              <a:p>
                <a:endParaRPr lang="en-US" altLang="ko-KR" sz="3200" dirty="0"/>
              </a:p>
              <a:p>
                <a:endParaRPr lang="en-US" altLang="ko-KR" sz="3200" dirty="0"/>
              </a:p>
              <a:p>
                <a:r>
                  <a:rPr lang="en-US" altLang="ko-KR" sz="3200" dirty="0"/>
                  <a:t>W=W</a:t>
                </a:r>
                <a:r>
                  <a:rPr lang="en-US" altLang="ko-KR" sz="3200" dirty="0">
                    <a:sym typeface="Wingdings" panose="05000000000000000000" pitchFamily="2" charset="2"/>
                  </a:rPr>
                  <a:t> 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η</m:t>
                    </m:r>
                    <m:r>
                      <a:rPr lang="en-US" altLang="ko-KR" sz="32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ko-K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∇</m:t>
                    </m:r>
                  </m:oMath>
                </a14:m>
                <a:r>
                  <a:rPr lang="en-US" altLang="ko-KR" sz="3200" dirty="0"/>
                  <a:t>f(W)</a:t>
                </a:r>
              </a:p>
              <a:p>
                <a:endParaRPr lang="en-US" altLang="ko-KR" sz="3200" dirty="0"/>
              </a:p>
              <a:p>
                <a:r>
                  <a:rPr lang="en-US" altLang="ko-KR" sz="3200" dirty="0"/>
                  <a:t>η=learning rate</a:t>
                </a:r>
                <a:endParaRPr lang="ko-KR" alt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466DAC-AF62-46C5-8D38-CEE1BFC91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17" y="760022"/>
                <a:ext cx="11453749" cy="3539430"/>
              </a:xfrm>
              <a:prstGeom prst="rect">
                <a:avLst/>
              </a:prstGeom>
              <a:blipFill>
                <a:blip r:embed="rId2"/>
                <a:stretch>
                  <a:fillRect l="-1330" t="-2586" b="-48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15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8A2E88D-6B31-43DB-B204-C441E4A74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08" y="362382"/>
            <a:ext cx="4881748" cy="62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D689744-BF63-460C-8EA6-491C61015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4" y="124690"/>
            <a:ext cx="4421950" cy="22109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D8BE629-5F9D-4004-A7B9-E2EA81B66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4" y="2640188"/>
            <a:ext cx="5620492" cy="361028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2CA5029-B869-4786-BD76-A5003F382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41" y="2593550"/>
            <a:ext cx="5851071" cy="36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9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1BB2610-2EAF-4912-A633-09B25949F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7878" r="47330" b="44936"/>
          <a:stretch/>
        </p:blipFill>
        <p:spPr>
          <a:xfrm>
            <a:off x="279069" y="100939"/>
            <a:ext cx="11483440" cy="65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6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8EC0B65-32B5-4A8F-BC3C-A03B9AC4F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9005" r="52363" b="41818"/>
          <a:stretch/>
        </p:blipFill>
        <p:spPr>
          <a:xfrm>
            <a:off x="1396639" y="124691"/>
            <a:ext cx="9671166" cy="66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45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천체">
  <a:themeElements>
    <a:clrScheme name="천체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천체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천체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TM03457452[[fn=천체]]</Template>
  <TotalTime>83</TotalTime>
  <Words>165</Words>
  <Application>Microsoft Office PowerPoint</Application>
  <PresentationFormat>와이드스크린</PresentationFormat>
  <Paragraphs>43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천체</vt:lpstr>
      <vt:lpstr>Deeplearn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Deeplearn</dc:title>
  <dc:creator>명원 박</dc:creator>
  <cp:lastModifiedBy>명원 박</cp:lastModifiedBy>
  <cp:revision>20</cp:revision>
  <dcterms:created xsi:type="dcterms:W3CDTF">2021-05-11T02:26:36Z</dcterms:created>
  <dcterms:modified xsi:type="dcterms:W3CDTF">2021-05-15T12:02:59Z</dcterms:modified>
</cp:coreProperties>
</file>