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5" r:id="rId5"/>
    <p:sldId id="264" r:id="rId6"/>
    <p:sldId id="266" r:id="rId7"/>
    <p:sldId id="269" r:id="rId8"/>
    <p:sldId id="268" r:id="rId9"/>
    <p:sldId id="259" r:id="rId10"/>
    <p:sldId id="262" r:id="rId11"/>
    <p:sldId id="260" r:id="rId12"/>
    <p:sldId id="263" r:id="rId13"/>
    <p:sldId id="270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C239E-2CD6-4B37-96DC-289BB05C8C6B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52877-2C61-4802-BA79-0B310E4C9E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621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B52877-2C61-4802-BA79-0B310E4C9E0A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234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B52877-2C61-4802-BA79-0B310E4C9E0A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3002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9D872B-C94D-4C57-846B-BBE5CE2FE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24FF089-53BB-4658-A3FD-7909AAE6C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0D13A5-66DB-443A-B41E-CC4B4988B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C1B8F24-4BAC-4A24-AB4C-E6D41D48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1741D4-D59A-4FDE-80AC-5B51DE396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799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CB871A-160E-4E18-9E77-B9FB2A82E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49F53E2-ED4B-4DC5-82D7-1FAC9E5A9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257206-9BB1-4404-A731-00EF5441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0A2C51-0073-4440-903F-C75091A6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F045036-D862-466D-B4CC-AAB17A9E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00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7465CA9-E51E-4B4B-83C0-50ED16B1F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86B15F1-75A9-435E-9924-DBC3334D0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43217B-67FC-4F41-8FFE-AF07E535D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367C8C2-045A-4DAE-A087-E4F86F721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3CC62E-BD04-4F1E-BDB2-E1723EC4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799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215F8A-CAD4-4C6C-822B-3E0362D8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91ADDE-87BB-4EEA-9F30-85D42BFDC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2FA888-E094-4F88-8B25-7BF948F19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CF3172-5E5B-43FF-877C-0172A4B8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7CD0B7C-4EB7-4F00-9602-4EDC7543C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29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7AFC3D-BC3E-4767-8963-C649589E7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9028D23-6FB5-4E9B-8ADF-730856B36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3A35C5-D0FA-4E5A-97FD-F7096C70C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BC5B0-03A6-465D-8F29-D1C556F0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C492B7-9235-4F51-9748-6354C829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459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C1F573-C5DE-426D-8B86-64883C6B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CBAE7DE-920A-4D6B-B585-2B7DDB6EF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54C9822-798A-4058-B23B-E50421F7A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0BFA351-5593-4A03-8246-58ED479E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25AAD17-6320-49F8-B52F-6A57A520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39AB4B6-5BFD-4D5B-901A-1E1AAA00E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356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E4790C-0941-4252-98C7-A0204E183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1575FC-5DB4-43A2-894F-1B196EB99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B5783C-CC72-4FBF-9160-84C779413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F2D8A7A-DB18-458C-AC2B-9BF9DC384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937C2FC-0700-4DEF-A4C7-6247A4714C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7C2A64E-595A-47FC-A47A-D3471CAC8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7CDE669-CD29-4FEE-9857-0AA8DF85A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BDDB40C-A80F-44A6-9488-98961D7EB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39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1CED80-8647-43ED-9C9D-0B3CA47AB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0FA5578-67B5-4D09-80E2-C419B4F4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3A689DA-CDF4-4578-AEB1-27E3B63A8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D6DCCC2-A827-4820-A0C7-5FA9128FF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75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433A9CB-C2D2-4CEC-907F-00DDC0DC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E9DD3F6-553A-470C-8135-98B36243A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BB6065B-1D4A-4394-A4F8-BA5734BC0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316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02CD50-319A-41FD-B363-EF1A63D18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84D866-6585-4D26-B4D2-DD665CB37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AA55BCF-7A2D-4BE7-B262-3F5F0A2BA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C23B27E-6B0E-4440-8FA2-22D67EED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AFEA575-2411-412E-91EE-DA89F6252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4AC08AF-DE56-498F-B08B-E9CD13AE2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94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1D8C51-8E81-48F8-8873-84C2B5D3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2F1EBDA-22BB-4DC6-AE7B-860E7959D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40B59D4-4140-4DAD-95E2-79C401554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452FD24-662D-450A-8E62-B9E1A1CCC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3B84F73-EF20-4FE6-AFD0-776CCE70C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153281-5BE0-4182-AB97-2655993A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308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3485931-8FAE-43F7-8103-C82C59E0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DF8DC8-2D5C-41A7-9FE7-1C5B3590C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4A2DB6C-FE00-4400-9E5C-AC94BEAFE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513AE-D40E-4C2A-9CF4-D7A64BF95187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3E4C48-70F4-4C75-AD92-88887B071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BFA636-8403-4960-944A-53638D177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7D1A7-76C9-476E-A03C-AC081C8320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3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aonnuri.ksain.net/xe/board_free/447261" TargetMode="External"/><Relationship Id="rId2" Type="http://schemas.openxmlformats.org/officeDocument/2006/relationships/hyperlink" Target="https://github.com/PositivePeriod/DoubleCros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02-ZA7bfBI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1923076E-60E3-4BD7-95BC-926D7A1B4759}"/>
              </a:ext>
            </a:extLst>
          </p:cNvPr>
          <p:cNvSpPr/>
          <p:nvPr/>
        </p:nvSpPr>
        <p:spPr>
          <a:xfrm>
            <a:off x="0" y="6960362"/>
            <a:ext cx="12192000" cy="18424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4295775" y="1628775"/>
            <a:ext cx="1800000" cy="1800000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4295775" y="3428999"/>
            <a:ext cx="1800226" cy="1800225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6096224" y="3429225"/>
            <a:ext cx="1800000" cy="1800000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6095998" y="1628775"/>
            <a:ext cx="1800226" cy="1800225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5196000" y="2529000"/>
            <a:ext cx="1800000" cy="1800000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0508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6D828E7-4FAF-4731-A7D0-6913785BD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437940" y="541789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437940" y="991789"/>
            <a:ext cx="450000" cy="450000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887996" y="991845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887940" y="541789"/>
            <a:ext cx="450000" cy="450000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662968" y="766817"/>
            <a:ext cx="449944" cy="449944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45ED1-CCD1-49E5-ABC0-85F3A709B1FF}"/>
              </a:ext>
            </a:extLst>
          </p:cNvPr>
          <p:cNvSpPr txBox="1"/>
          <p:nvPr/>
        </p:nvSpPr>
        <p:spPr>
          <a:xfrm>
            <a:off x="1396162" y="402680"/>
            <a:ext cx="4472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ko-KR" alt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A0C692B-17B7-4A67-A182-4B84F5AD6294}"/>
              </a:ext>
            </a:extLst>
          </p:cNvPr>
          <p:cNvCxnSpPr>
            <a:cxnSpLocks/>
          </p:cNvCxnSpPr>
          <p:nvPr/>
        </p:nvCxnSpPr>
        <p:spPr>
          <a:xfrm>
            <a:off x="1616410" y="1310105"/>
            <a:ext cx="4032027" cy="0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9E092D4-C474-47CB-9C48-CF5A44F1E05E}"/>
              </a:ext>
            </a:extLst>
          </p:cNvPr>
          <p:cNvSpPr/>
          <p:nvPr/>
        </p:nvSpPr>
        <p:spPr>
          <a:xfrm>
            <a:off x="5741051" y="788026"/>
            <a:ext cx="5054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Demo</a:t>
            </a:r>
          </a:p>
        </p:txBody>
      </p:sp>
      <p:pic>
        <p:nvPicPr>
          <p:cNvPr id="12" name="그림 11" descr="스크린샷이(가) 표시된 사진&#10;&#10;자동 생성된 설명">
            <a:extLst>
              <a:ext uri="{FF2B5EF4-FFF2-40B4-BE49-F238E27FC236}">
                <a16:creationId xmlns:a16="http://schemas.microsoft.com/office/drawing/2014/main" id="{898FDB62-628E-4875-991E-2A30A4AC78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170" y="2114026"/>
            <a:ext cx="6521661" cy="3995957"/>
          </a:xfrm>
          <a:prstGeom prst="rect">
            <a:avLst/>
          </a:prstGeom>
        </p:spPr>
      </p:pic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4E8B5BC0-7A4C-4731-81F1-24B7A7DB8B0F}"/>
              </a:ext>
            </a:extLst>
          </p:cNvPr>
          <p:cNvCxnSpPr/>
          <p:nvPr/>
        </p:nvCxnSpPr>
        <p:spPr>
          <a:xfrm>
            <a:off x="9133840" y="4968240"/>
            <a:ext cx="1270000" cy="386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3BF3200-2D9B-4215-9219-6770AA0DD968}"/>
              </a:ext>
            </a:extLst>
          </p:cNvPr>
          <p:cNvSpPr/>
          <p:nvPr/>
        </p:nvSpPr>
        <p:spPr>
          <a:xfrm>
            <a:off x="9575333" y="5552162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Dictionary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EF17DCBC-5B93-4EA8-B7F1-244A248A0791}"/>
              </a:ext>
            </a:extLst>
          </p:cNvPr>
          <p:cNvSpPr/>
          <p:nvPr/>
        </p:nvSpPr>
        <p:spPr>
          <a:xfrm>
            <a:off x="286606" y="4642021"/>
            <a:ext cx="23926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Verb fly VS Noun fly</a:t>
            </a:r>
          </a:p>
          <a:p>
            <a:r>
              <a:rPr lang="en-US" altLang="ko-KR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It knows the difference!</a:t>
            </a:r>
          </a:p>
          <a:p>
            <a:r>
              <a:rPr lang="en-US" altLang="ko-KR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But not perfectly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A97399F-A2E3-4F33-A905-DE5FF0C7E6A2}"/>
              </a:ext>
            </a:extLst>
          </p:cNvPr>
          <p:cNvSpPr/>
          <p:nvPr/>
        </p:nvSpPr>
        <p:spPr>
          <a:xfrm>
            <a:off x="9391949" y="2739633"/>
            <a:ext cx="2249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List overlapped words</a:t>
            </a:r>
            <a:endParaRPr lang="ko-KR" altLang="en-US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7C9F7103-E62E-4635-BB0F-0DC78749AEA2}"/>
              </a:ext>
            </a:extLst>
          </p:cNvPr>
          <p:cNvSpPr/>
          <p:nvPr/>
        </p:nvSpPr>
        <p:spPr>
          <a:xfrm>
            <a:off x="230896" y="2770519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Show overlapped words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73540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6D828E7-4FAF-4731-A7D0-6913785BD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437940" y="541789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437940" y="991789"/>
            <a:ext cx="450000" cy="450000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887996" y="991845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887940" y="541789"/>
            <a:ext cx="450000" cy="450000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662968" y="766817"/>
            <a:ext cx="449944" cy="449944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45ED1-CCD1-49E5-ABC0-85F3A709B1FF}"/>
              </a:ext>
            </a:extLst>
          </p:cNvPr>
          <p:cNvSpPr txBox="1"/>
          <p:nvPr/>
        </p:nvSpPr>
        <p:spPr>
          <a:xfrm>
            <a:off x="1396162" y="402680"/>
            <a:ext cx="4472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ko-KR" alt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A0C692B-17B7-4A67-A182-4B84F5AD6294}"/>
              </a:ext>
            </a:extLst>
          </p:cNvPr>
          <p:cNvCxnSpPr>
            <a:cxnSpLocks/>
          </p:cNvCxnSpPr>
          <p:nvPr/>
        </p:nvCxnSpPr>
        <p:spPr>
          <a:xfrm>
            <a:off x="1616410" y="1310105"/>
            <a:ext cx="4032027" cy="0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0F2642C-B4E1-47A7-806B-4DF42E974AED}"/>
              </a:ext>
            </a:extLst>
          </p:cNvPr>
          <p:cNvSpPr txBox="1"/>
          <p:nvPr/>
        </p:nvSpPr>
        <p:spPr>
          <a:xfrm>
            <a:off x="2088410" y="1845534"/>
            <a:ext cx="801518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How can I use </a:t>
            </a:r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DoubleCross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?</a:t>
            </a:r>
          </a:p>
          <a:p>
            <a:pPr marL="457200" indent="-457200" algn="just">
              <a:buAutoNum type="arabicPeriod"/>
            </a:pP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Find the download link from </a:t>
            </a:r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Gaonnuri</a:t>
            </a:r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자유게시판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Download the latest version of </a:t>
            </a:r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DoubleCross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Unzip the file and run DoubleCross.exe</a:t>
            </a:r>
          </a:p>
          <a:p>
            <a:pPr algn="just"/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Contact me for any questions, issues and suggestion</a:t>
            </a:r>
          </a:p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Email: positiveperiod.dev@gmail.com</a:t>
            </a:r>
          </a:p>
          <a:p>
            <a:pPr algn="just"/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For more information</a:t>
            </a:r>
          </a:p>
          <a:p>
            <a:pPr algn="just"/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Github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: 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  <a:hlinkClick r:id="rId2"/>
              </a:rPr>
              <a:t>https://github.com/PositivePeriod/DoubleCross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algn="just"/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Gaonnuri</a:t>
            </a:r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:</a:t>
            </a:r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  <a:hlinkClick r:id="rId3"/>
              </a:rPr>
              <a:t>https://gaonnuri.ksain.net/xe/board_free/447261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algn="just"/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Youtube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: 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  <a:hlinkClick r:id="rId4"/>
              </a:rPr>
              <a:t>https://www.youtube.com/watch?v=02-ZA7bfBIg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B1A6D2F2-E944-49ED-8922-0B1AF727AF7E}"/>
              </a:ext>
            </a:extLst>
          </p:cNvPr>
          <p:cNvSpPr/>
          <p:nvPr/>
        </p:nvSpPr>
        <p:spPr>
          <a:xfrm>
            <a:off x="5741051" y="788026"/>
            <a:ext cx="5054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Installation &amp; Contact</a:t>
            </a:r>
          </a:p>
        </p:txBody>
      </p:sp>
    </p:spTree>
    <p:extLst>
      <p:ext uri="{BB962C8B-B14F-4D97-AF65-F5344CB8AC3E}">
        <p14:creationId xmlns:p14="http://schemas.microsoft.com/office/powerpoint/2010/main" val="3404315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6D828E7-4FAF-4731-A7D0-6913785BD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1799326" y="1921381"/>
            <a:ext cx="900000" cy="900000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1799326" y="2821493"/>
            <a:ext cx="900113" cy="900113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2699550" y="2821606"/>
            <a:ext cx="900000" cy="900000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2699437" y="1921381"/>
            <a:ext cx="900113" cy="900113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2249438" y="2371494"/>
            <a:ext cx="900000" cy="900000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45ED1-CCD1-49E5-ABC0-85F3A709B1FF}"/>
              </a:ext>
            </a:extLst>
          </p:cNvPr>
          <p:cNvSpPr txBox="1"/>
          <p:nvPr/>
        </p:nvSpPr>
        <p:spPr>
          <a:xfrm>
            <a:off x="3851240" y="1988922"/>
            <a:ext cx="65414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ko-KR" altLang="en-US" sz="8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A0C692B-17B7-4A67-A182-4B84F5AD6294}"/>
              </a:ext>
            </a:extLst>
          </p:cNvPr>
          <p:cNvCxnSpPr/>
          <p:nvPr/>
        </p:nvCxnSpPr>
        <p:spPr>
          <a:xfrm>
            <a:off x="4162403" y="3343001"/>
            <a:ext cx="5919107" cy="0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C4CBB5D-25D8-4936-A5E7-BC587E8B9BAB}"/>
              </a:ext>
            </a:extLst>
          </p:cNvPr>
          <p:cNvSpPr txBox="1"/>
          <p:nvPr/>
        </p:nvSpPr>
        <p:spPr>
          <a:xfrm>
            <a:off x="1951672" y="4290288"/>
            <a:ext cx="8288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listening</a:t>
            </a:r>
            <a:endParaRPr lang="ko-KR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7957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22F0BF63-83CD-4D03-AD3E-DF083C0BC704}"/>
              </a:ext>
            </a:extLst>
          </p:cNvPr>
          <p:cNvSpPr/>
          <p:nvPr/>
        </p:nvSpPr>
        <p:spPr>
          <a:xfrm>
            <a:off x="3845224" y="2921169"/>
            <a:ext cx="450155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</a:p>
          <a:p>
            <a:pPr algn="ctr"/>
            <a:r>
              <a:rPr lang="ko-KR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Noto</a:t>
            </a:r>
            <a:r>
              <a:rPr lang="ko-KR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Sans</a:t>
            </a:r>
            <a:r>
              <a:rPr lang="ko-KR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CJK KR </a:t>
            </a:r>
            <a:r>
              <a:rPr lang="ko-KR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Regular</a:t>
            </a:r>
            <a:endParaRPr lang="en-US" altLang="ko-K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432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6D828E7-4FAF-4731-A7D0-6913785BD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1799326" y="2528888"/>
            <a:ext cx="900000" cy="900000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1799326" y="3429000"/>
            <a:ext cx="900113" cy="900113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2699550" y="3429113"/>
            <a:ext cx="900000" cy="900000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2699437" y="2528888"/>
            <a:ext cx="900113" cy="900113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2249438" y="2979001"/>
            <a:ext cx="900000" cy="900000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45ED1-CCD1-49E5-ABC0-85F3A709B1FF}"/>
              </a:ext>
            </a:extLst>
          </p:cNvPr>
          <p:cNvSpPr txBox="1"/>
          <p:nvPr/>
        </p:nvSpPr>
        <p:spPr>
          <a:xfrm>
            <a:off x="3851240" y="2596429"/>
            <a:ext cx="65414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ko-KR" altLang="en-US" sz="8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A0C692B-17B7-4A67-A182-4B84F5AD6294}"/>
              </a:ext>
            </a:extLst>
          </p:cNvPr>
          <p:cNvCxnSpPr/>
          <p:nvPr/>
        </p:nvCxnSpPr>
        <p:spPr>
          <a:xfrm>
            <a:off x="4162403" y="3950508"/>
            <a:ext cx="5919107" cy="0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56D535D-BCF6-4464-8243-C68FD950A6E9}"/>
              </a:ext>
            </a:extLst>
          </p:cNvPr>
          <p:cNvSpPr txBox="1"/>
          <p:nvPr/>
        </p:nvSpPr>
        <p:spPr>
          <a:xfrm>
            <a:off x="3851239" y="4052114"/>
            <a:ext cx="65414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19-124 Jeuk</a:t>
            </a:r>
            <a:r>
              <a:rPr lang="ko-KR" altLang="en-US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Hwang</a:t>
            </a:r>
            <a:endParaRPr lang="ko-KR" altLang="en-US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3241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6D828E7-4FAF-4731-A7D0-6913785BD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437940" y="541789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437940" y="991789"/>
            <a:ext cx="450000" cy="450000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887996" y="991845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887940" y="541789"/>
            <a:ext cx="450000" cy="450000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662968" y="766817"/>
            <a:ext cx="449944" cy="449944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45ED1-CCD1-49E5-ABC0-85F3A709B1FF}"/>
              </a:ext>
            </a:extLst>
          </p:cNvPr>
          <p:cNvSpPr txBox="1"/>
          <p:nvPr/>
        </p:nvSpPr>
        <p:spPr>
          <a:xfrm>
            <a:off x="1396162" y="402680"/>
            <a:ext cx="4472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ko-KR" alt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A0C692B-17B7-4A67-A182-4B84F5AD6294}"/>
              </a:ext>
            </a:extLst>
          </p:cNvPr>
          <p:cNvCxnSpPr>
            <a:cxnSpLocks/>
          </p:cNvCxnSpPr>
          <p:nvPr/>
        </p:nvCxnSpPr>
        <p:spPr>
          <a:xfrm>
            <a:off x="1616410" y="1310105"/>
            <a:ext cx="4032027" cy="0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0F2642C-B4E1-47A7-806B-4DF42E974AED}"/>
              </a:ext>
            </a:extLst>
          </p:cNvPr>
          <p:cNvSpPr txBox="1"/>
          <p:nvPr/>
        </p:nvSpPr>
        <p:spPr>
          <a:xfrm>
            <a:off x="2485747" y="2753176"/>
            <a:ext cx="7220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Do you know this font?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9E092D4-C474-47CB-9C48-CF5A44F1E05E}"/>
              </a:ext>
            </a:extLst>
          </p:cNvPr>
          <p:cNvSpPr/>
          <p:nvPr/>
        </p:nvSpPr>
        <p:spPr>
          <a:xfrm>
            <a:off x="5741051" y="788026"/>
            <a:ext cx="5054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Why I made </a:t>
            </a:r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07FD37C-94D6-4E68-87F4-3084C63B1FB0}"/>
              </a:ext>
            </a:extLst>
          </p:cNvPr>
          <p:cNvSpPr/>
          <p:nvPr/>
        </p:nvSpPr>
        <p:spPr>
          <a:xfrm>
            <a:off x="3322804" y="4461294"/>
            <a:ext cx="554639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5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Times New Roman</a:t>
            </a:r>
          </a:p>
        </p:txBody>
      </p:sp>
    </p:spTree>
    <p:extLst>
      <p:ext uri="{BB962C8B-B14F-4D97-AF65-F5344CB8AC3E}">
        <p14:creationId xmlns:p14="http://schemas.microsoft.com/office/powerpoint/2010/main" val="33093929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6D828E7-4FAF-4731-A7D0-6913785BD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437940" y="541789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437940" y="991789"/>
            <a:ext cx="450000" cy="450000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887996" y="991845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887940" y="541789"/>
            <a:ext cx="450000" cy="450000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662968" y="766817"/>
            <a:ext cx="449944" cy="449944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45ED1-CCD1-49E5-ABC0-85F3A709B1FF}"/>
              </a:ext>
            </a:extLst>
          </p:cNvPr>
          <p:cNvSpPr txBox="1"/>
          <p:nvPr/>
        </p:nvSpPr>
        <p:spPr>
          <a:xfrm>
            <a:off x="1396162" y="402680"/>
            <a:ext cx="4472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ko-KR" alt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A0C692B-17B7-4A67-A182-4B84F5AD6294}"/>
              </a:ext>
            </a:extLst>
          </p:cNvPr>
          <p:cNvCxnSpPr>
            <a:cxnSpLocks/>
          </p:cNvCxnSpPr>
          <p:nvPr/>
        </p:nvCxnSpPr>
        <p:spPr>
          <a:xfrm>
            <a:off x="1616410" y="1310105"/>
            <a:ext cx="4032027" cy="0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0F2642C-B4E1-47A7-806B-4DF42E974AED}"/>
              </a:ext>
            </a:extLst>
          </p:cNvPr>
          <p:cNvSpPr txBox="1"/>
          <p:nvPr/>
        </p:nvSpPr>
        <p:spPr>
          <a:xfrm>
            <a:off x="3080552" y="2530351"/>
            <a:ext cx="6030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English Redundancy Checker</a:t>
            </a:r>
          </a:p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&amp; Synonym Searcher</a:t>
            </a:r>
          </a:p>
          <a:p>
            <a:pPr algn="just"/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For students studying</a:t>
            </a:r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</a:t>
            </a:r>
            <a:r>
              <a:rPr lang="ko-KR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영어</a:t>
            </a:r>
            <a:r>
              <a:rPr lang="en-US" altLang="ko-KR" sz="20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</a:t>
            </a:r>
            <a:r>
              <a:rPr lang="ko-KR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독해와 작문</a:t>
            </a:r>
            <a:endParaRPr lang="en-US" altLang="ko-KR" sz="20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algn="just"/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including me in 3</a:t>
            </a:r>
            <a:r>
              <a:rPr lang="en-US" altLang="ko-KR" sz="24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rd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semester</a:t>
            </a:r>
          </a:p>
          <a:p>
            <a:pPr algn="just"/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Many friends and I suffered from</a:t>
            </a:r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various</a:t>
            </a:r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errors; format, grammar … and REDUNDANCY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9E092D4-C474-47CB-9C48-CF5A44F1E05E}"/>
              </a:ext>
            </a:extLst>
          </p:cNvPr>
          <p:cNvSpPr/>
          <p:nvPr/>
        </p:nvSpPr>
        <p:spPr>
          <a:xfrm>
            <a:off x="5741051" y="788026"/>
            <a:ext cx="5054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Why I made </a:t>
            </a:r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681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6D828E7-4FAF-4731-A7D0-6913785BD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437940" y="541789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437940" y="991789"/>
            <a:ext cx="450000" cy="450000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887996" y="991845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887940" y="541789"/>
            <a:ext cx="450000" cy="450000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662968" y="766817"/>
            <a:ext cx="449944" cy="449944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45ED1-CCD1-49E5-ABC0-85F3A709B1FF}"/>
              </a:ext>
            </a:extLst>
          </p:cNvPr>
          <p:cNvSpPr txBox="1"/>
          <p:nvPr/>
        </p:nvSpPr>
        <p:spPr>
          <a:xfrm>
            <a:off x="1396162" y="402680"/>
            <a:ext cx="4472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ko-KR" alt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A0C692B-17B7-4A67-A182-4B84F5AD6294}"/>
              </a:ext>
            </a:extLst>
          </p:cNvPr>
          <p:cNvCxnSpPr>
            <a:cxnSpLocks/>
          </p:cNvCxnSpPr>
          <p:nvPr/>
        </p:nvCxnSpPr>
        <p:spPr>
          <a:xfrm>
            <a:off x="1616410" y="1310105"/>
            <a:ext cx="4032027" cy="0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9E092D4-C474-47CB-9C48-CF5A44F1E05E}"/>
              </a:ext>
            </a:extLst>
          </p:cNvPr>
          <p:cNvSpPr/>
          <p:nvPr/>
        </p:nvSpPr>
        <p:spPr>
          <a:xfrm>
            <a:off x="5741051" y="788026"/>
            <a:ext cx="5054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Why I made </a:t>
            </a:r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F2642C-B4E1-47A7-806B-4DF42E974AED}"/>
              </a:ext>
            </a:extLst>
          </p:cNvPr>
          <p:cNvSpPr txBox="1"/>
          <p:nvPr/>
        </p:nvSpPr>
        <p:spPr>
          <a:xfrm>
            <a:off x="1696818" y="1658779"/>
            <a:ext cx="100305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Format : Copy from last essay, Copy from friends’ essay</a:t>
            </a:r>
          </a:p>
          <a:p>
            <a:pPr algn="just"/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Grammar : Use Grammarly, Papago, Google Translator, Ask friends</a:t>
            </a:r>
          </a:p>
          <a:p>
            <a:pPr algn="just"/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algn="just"/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algn="just"/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Redundancy : ??? / You must find every words for finding redundancy words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EA5F4BA-7091-4A16-A98D-B9D7235BC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986" y="2934033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99D188B6-5D20-43F0-B880-D40F94204D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28" r="72989"/>
          <a:stretch/>
        </p:blipFill>
        <p:spPr bwMode="auto">
          <a:xfrm>
            <a:off x="5384542" y="2934033"/>
            <a:ext cx="72000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E6B9C974-BD76-40A1-B51D-0CB3C7C16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59" y="2934033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07373890-73F6-42AA-889E-758B66A053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3956" y="4785019"/>
            <a:ext cx="2133038" cy="122633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DF7D54C-978C-4B55-BADE-B810CD9073B0}"/>
              </a:ext>
            </a:extLst>
          </p:cNvPr>
          <p:cNvSpPr txBox="1"/>
          <p:nvPr/>
        </p:nvSpPr>
        <p:spPr>
          <a:xfrm>
            <a:off x="1917577" y="6156617"/>
            <a:ext cx="9596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You can’t know the number of word until searching in most word processor</a:t>
            </a: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829F185C-367E-4F5A-A28C-14502F5210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63920" y="4788435"/>
            <a:ext cx="3292470" cy="122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0138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6D828E7-4FAF-4731-A7D0-6913785BD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437940" y="541789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437940" y="991789"/>
            <a:ext cx="450000" cy="450000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887996" y="991845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887940" y="541789"/>
            <a:ext cx="450000" cy="450000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662968" y="766817"/>
            <a:ext cx="449944" cy="449944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45ED1-CCD1-49E5-ABC0-85F3A709B1FF}"/>
              </a:ext>
            </a:extLst>
          </p:cNvPr>
          <p:cNvSpPr txBox="1"/>
          <p:nvPr/>
        </p:nvSpPr>
        <p:spPr>
          <a:xfrm>
            <a:off x="1396162" y="402680"/>
            <a:ext cx="4472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ko-KR" alt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A0C692B-17B7-4A67-A182-4B84F5AD6294}"/>
              </a:ext>
            </a:extLst>
          </p:cNvPr>
          <p:cNvCxnSpPr>
            <a:cxnSpLocks/>
          </p:cNvCxnSpPr>
          <p:nvPr/>
        </p:nvCxnSpPr>
        <p:spPr>
          <a:xfrm>
            <a:off x="1616410" y="1310105"/>
            <a:ext cx="4032027" cy="0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9E092D4-C474-47CB-9C48-CF5A44F1E05E}"/>
              </a:ext>
            </a:extLst>
          </p:cNvPr>
          <p:cNvSpPr/>
          <p:nvPr/>
        </p:nvSpPr>
        <p:spPr>
          <a:xfrm>
            <a:off x="5741051" y="788026"/>
            <a:ext cx="5054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How I made </a:t>
            </a:r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E253C80-93B2-4400-AE2D-56A229303ABE}"/>
              </a:ext>
            </a:extLst>
          </p:cNvPr>
          <p:cNvSpPr/>
          <p:nvPr/>
        </p:nvSpPr>
        <p:spPr>
          <a:xfrm>
            <a:off x="602844" y="1635037"/>
            <a:ext cx="105316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Pre-survey</a:t>
            </a:r>
          </a:p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Current features in Word, Other people’s program</a:t>
            </a:r>
          </a:p>
          <a:p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How can I make?</a:t>
            </a:r>
          </a:p>
          <a:p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What should I learn?</a:t>
            </a:r>
          </a:p>
        </p:txBody>
      </p:sp>
    </p:spTree>
    <p:extLst>
      <p:ext uri="{BB962C8B-B14F-4D97-AF65-F5344CB8AC3E}">
        <p14:creationId xmlns:p14="http://schemas.microsoft.com/office/powerpoint/2010/main" val="27937882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6D828E7-4FAF-4731-A7D0-6913785BD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437940" y="541789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437940" y="991789"/>
            <a:ext cx="450000" cy="450000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887996" y="991845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887940" y="541789"/>
            <a:ext cx="450000" cy="450000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662968" y="766817"/>
            <a:ext cx="449944" cy="449944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45ED1-CCD1-49E5-ABC0-85F3A709B1FF}"/>
              </a:ext>
            </a:extLst>
          </p:cNvPr>
          <p:cNvSpPr txBox="1"/>
          <p:nvPr/>
        </p:nvSpPr>
        <p:spPr>
          <a:xfrm>
            <a:off x="1396162" y="402680"/>
            <a:ext cx="4472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ko-KR" alt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A0C692B-17B7-4A67-A182-4B84F5AD6294}"/>
              </a:ext>
            </a:extLst>
          </p:cNvPr>
          <p:cNvCxnSpPr>
            <a:cxnSpLocks/>
          </p:cNvCxnSpPr>
          <p:nvPr/>
        </p:nvCxnSpPr>
        <p:spPr>
          <a:xfrm>
            <a:off x="1616410" y="1310105"/>
            <a:ext cx="4032027" cy="0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9E092D4-C474-47CB-9C48-CF5A44F1E05E}"/>
              </a:ext>
            </a:extLst>
          </p:cNvPr>
          <p:cNvSpPr/>
          <p:nvPr/>
        </p:nvSpPr>
        <p:spPr>
          <a:xfrm>
            <a:off x="5741051" y="788026"/>
            <a:ext cx="5054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How I made </a:t>
            </a:r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E253C80-93B2-4400-AE2D-56A229303ABE}"/>
              </a:ext>
            </a:extLst>
          </p:cNvPr>
          <p:cNvSpPr/>
          <p:nvPr/>
        </p:nvSpPr>
        <p:spPr>
          <a:xfrm>
            <a:off x="602844" y="1635037"/>
            <a:ext cx="1053167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2. Thinking Deeply &amp; Extend features - Asking yourself what do users need?</a:t>
            </a:r>
          </a:p>
          <a:p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Q. The way to find the specific text from the essay</a:t>
            </a:r>
          </a:p>
          <a:p>
            <a:pPr marL="457200" indent="-457200">
              <a:buAutoNum type="alphaUcPeriod"/>
            </a:pP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Python + Libraries, regex </a:t>
            </a:r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정규표현식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pPr marL="457200" indent="-457200">
              <a:buAutoNum type="alphaUcPeriod"/>
            </a:pP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Q. The way to notice the result to users effectively – How</a:t>
            </a:r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to</a:t>
            </a:r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make</a:t>
            </a:r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GUI?</a:t>
            </a:r>
          </a:p>
          <a:p>
            <a:pPr marL="457200" indent="-457200">
              <a:buAutoNum type="alphaUcPeriod"/>
            </a:pP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Refer from Microsoft Word and Grammarly’s UI</a:t>
            </a:r>
          </a:p>
          <a:p>
            <a:pPr marL="457200" indent="-457200">
              <a:buAutoNum type="alphaUcPeriod"/>
            </a:pP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Q. What do I need to do after finding overlapped words?</a:t>
            </a:r>
          </a:p>
          <a:p>
            <a:pPr marL="457200" indent="-457200">
              <a:buAutoNum type="alphaUcPeriod"/>
            </a:pP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Find and replace the words with synonyms</a:t>
            </a:r>
          </a:p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     It must be useful having dictionary features</a:t>
            </a:r>
          </a:p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     Ask AGAIN - What do I need for making dictionary features?</a:t>
            </a:r>
          </a:p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     Q. Python library </a:t>
            </a:r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nltk</a:t>
            </a:r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 about natural language processing </a:t>
            </a:r>
            <a:r>
              <a:rPr lang="ko-KR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자연어처리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ea typeface="Noto Sans CJK KR Regular" panose="020B0500000000000000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447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6D828E7-4FAF-4731-A7D0-6913785BD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437940" y="541789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437940" y="991789"/>
            <a:ext cx="450000" cy="450000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887996" y="991845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887940" y="541789"/>
            <a:ext cx="450000" cy="450000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662968" y="766817"/>
            <a:ext cx="449944" cy="449944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45ED1-CCD1-49E5-ABC0-85F3A709B1FF}"/>
              </a:ext>
            </a:extLst>
          </p:cNvPr>
          <p:cNvSpPr txBox="1"/>
          <p:nvPr/>
        </p:nvSpPr>
        <p:spPr>
          <a:xfrm>
            <a:off x="1396162" y="402680"/>
            <a:ext cx="4472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ko-KR" alt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A0C692B-17B7-4A67-A182-4B84F5AD6294}"/>
              </a:ext>
            </a:extLst>
          </p:cNvPr>
          <p:cNvCxnSpPr>
            <a:cxnSpLocks/>
          </p:cNvCxnSpPr>
          <p:nvPr/>
        </p:nvCxnSpPr>
        <p:spPr>
          <a:xfrm>
            <a:off x="1616410" y="1310105"/>
            <a:ext cx="4032027" cy="0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9E092D4-C474-47CB-9C48-CF5A44F1E05E}"/>
              </a:ext>
            </a:extLst>
          </p:cNvPr>
          <p:cNvSpPr/>
          <p:nvPr/>
        </p:nvSpPr>
        <p:spPr>
          <a:xfrm>
            <a:off x="5741051" y="788026"/>
            <a:ext cx="5054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How I made </a:t>
            </a:r>
            <a:r>
              <a:rPr lang="en-US" altLang="ko-KR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en-US" altLang="ko-K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68426AC-5BDE-4E60-BF1C-438A857C61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864" y="1441789"/>
            <a:ext cx="9454272" cy="460895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DD6113F-980B-418F-8920-7E90D57CC020}"/>
              </a:ext>
            </a:extLst>
          </p:cNvPr>
          <p:cNvSpPr txBox="1"/>
          <p:nvPr/>
        </p:nvSpPr>
        <p:spPr>
          <a:xfrm>
            <a:off x="2577013" y="6156617"/>
            <a:ext cx="7037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ea typeface="Noto Sans CJK KR Regular" panose="020B0500000000000000" pitchFamily="34" charset="-127"/>
                <a:cs typeface="Times New Roman" panose="02020603050405020304" pitchFamily="18" charset="0"/>
              </a:rPr>
              <a:t>Grammarly’s UI</a:t>
            </a:r>
          </a:p>
        </p:txBody>
      </p:sp>
    </p:spTree>
    <p:extLst>
      <p:ext uri="{BB962C8B-B14F-4D97-AF65-F5344CB8AC3E}">
        <p14:creationId xmlns:p14="http://schemas.microsoft.com/office/powerpoint/2010/main" val="8701226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6D828E7-4FAF-4731-A7D0-6913785BD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E08F4C4C-CA8B-49E6-9D6E-4AD05B621E9B}"/>
              </a:ext>
            </a:extLst>
          </p:cNvPr>
          <p:cNvSpPr/>
          <p:nvPr/>
        </p:nvSpPr>
        <p:spPr>
          <a:xfrm rot="16200000" flipH="1">
            <a:off x="437940" y="541789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2C69C77-C70E-4783-AEE5-D39F2685FAC2}"/>
              </a:ext>
            </a:extLst>
          </p:cNvPr>
          <p:cNvSpPr/>
          <p:nvPr/>
        </p:nvSpPr>
        <p:spPr>
          <a:xfrm rot="10800000" flipH="1">
            <a:off x="437940" y="991789"/>
            <a:ext cx="450000" cy="450000"/>
          </a:xfrm>
          <a:prstGeom prst="rect">
            <a:avLst/>
          </a:pr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2B85422-0EAB-494B-92C1-6AAB224283EA}"/>
              </a:ext>
            </a:extLst>
          </p:cNvPr>
          <p:cNvSpPr/>
          <p:nvPr/>
        </p:nvSpPr>
        <p:spPr>
          <a:xfrm rot="5400000" flipH="1">
            <a:off x="887996" y="991845"/>
            <a:ext cx="449944" cy="449944"/>
          </a:xfrm>
          <a:custGeom>
            <a:avLst/>
            <a:gdLst>
              <a:gd name="connsiteX0" fmla="*/ 1800000 w 1800000"/>
              <a:gd name="connsiteY0" fmla="*/ 0 h 1800000"/>
              <a:gd name="connsiteX1" fmla="*/ 1800000 w 1800000"/>
              <a:gd name="connsiteY1" fmla="*/ 1800000 h 1800000"/>
              <a:gd name="connsiteX2" fmla="*/ 0 w 1800000"/>
              <a:gd name="connsiteY2" fmla="*/ 1800000 h 1800000"/>
              <a:gd name="connsiteX3" fmla="*/ 1800000 w 1800000"/>
              <a:gd name="connsiteY3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0" h="1800000">
                <a:moveTo>
                  <a:pt x="1800000" y="0"/>
                </a:moveTo>
                <a:lnTo>
                  <a:pt x="1800000" y="1800000"/>
                </a:lnTo>
                <a:lnTo>
                  <a:pt x="0" y="1800000"/>
                </a:lnTo>
                <a:cubicBezTo>
                  <a:pt x="0" y="805887"/>
                  <a:pt x="805887" y="0"/>
                  <a:pt x="1800000" y="0"/>
                </a:cubicBezTo>
                <a:close/>
              </a:path>
            </a:pathLst>
          </a:custGeom>
          <a:solidFill>
            <a:srgbClr val="F6D55C"/>
          </a:solidFill>
          <a:ln>
            <a:solidFill>
              <a:srgbClr val="F6D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31D8174-868F-4CFF-ACAF-D6EE2176AF04}"/>
              </a:ext>
            </a:extLst>
          </p:cNvPr>
          <p:cNvSpPr/>
          <p:nvPr/>
        </p:nvSpPr>
        <p:spPr>
          <a:xfrm rot="10800000" flipH="1">
            <a:off x="887940" y="541789"/>
            <a:ext cx="450000" cy="450000"/>
          </a:xfrm>
          <a:prstGeom prst="rect">
            <a:avLst/>
          </a:prstGeom>
          <a:solidFill>
            <a:srgbClr val="ED553B"/>
          </a:solidFill>
          <a:ln>
            <a:solidFill>
              <a:srgbClr val="ED55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C95C6A2-BFA1-4A09-901E-49EFEB790FC1}"/>
              </a:ext>
            </a:extLst>
          </p:cNvPr>
          <p:cNvSpPr/>
          <p:nvPr/>
        </p:nvSpPr>
        <p:spPr>
          <a:xfrm flipH="1">
            <a:off x="662968" y="766817"/>
            <a:ext cx="449944" cy="449944"/>
          </a:xfrm>
          <a:prstGeom prst="ellipse">
            <a:avLst/>
          </a:prstGeom>
          <a:solidFill>
            <a:srgbClr val="27A16C"/>
          </a:solidFill>
          <a:ln>
            <a:solidFill>
              <a:srgbClr val="27A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45ED1-CCD1-49E5-ABC0-85F3A709B1FF}"/>
              </a:ext>
            </a:extLst>
          </p:cNvPr>
          <p:cNvSpPr txBox="1"/>
          <p:nvPr/>
        </p:nvSpPr>
        <p:spPr>
          <a:xfrm>
            <a:off x="1396162" y="402680"/>
            <a:ext cx="4472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DoubleCross</a:t>
            </a:r>
            <a:endParaRPr lang="ko-KR" alt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A0C692B-17B7-4A67-A182-4B84F5AD6294}"/>
              </a:ext>
            </a:extLst>
          </p:cNvPr>
          <p:cNvCxnSpPr>
            <a:cxnSpLocks/>
          </p:cNvCxnSpPr>
          <p:nvPr/>
        </p:nvCxnSpPr>
        <p:spPr>
          <a:xfrm>
            <a:off x="1616410" y="1310105"/>
            <a:ext cx="4032027" cy="0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0F2642C-B4E1-47A7-806B-4DF42E974AED}"/>
              </a:ext>
            </a:extLst>
          </p:cNvPr>
          <p:cNvSpPr txBox="1"/>
          <p:nvPr/>
        </p:nvSpPr>
        <p:spPr>
          <a:xfrm>
            <a:off x="1891312" y="3115127"/>
            <a:ext cx="840937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Python 3</a:t>
            </a:r>
          </a:p>
          <a:p>
            <a:pPr algn="just"/>
            <a:r>
              <a:rPr lang="en-US" altLang="ko-K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 : PyQt5</a:t>
            </a:r>
          </a:p>
          <a:p>
            <a:pPr algn="just"/>
            <a:r>
              <a:rPr lang="en-US" altLang="ko-K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Redundancy Checker : </a:t>
            </a:r>
            <a:r>
              <a:rPr lang="en-US" altLang="ko-K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en-US" altLang="ko-K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for synonym source: https://www.thesaurus.com/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D703CF28-999F-4F52-8C0B-0C04F15B2C9C}"/>
              </a:ext>
            </a:extLst>
          </p:cNvPr>
          <p:cNvSpPr/>
          <p:nvPr/>
        </p:nvSpPr>
        <p:spPr>
          <a:xfrm>
            <a:off x="5741051" y="788026"/>
            <a:ext cx="5054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Requirements &amp; Sources</a:t>
            </a:r>
          </a:p>
        </p:txBody>
      </p:sp>
    </p:spTree>
    <p:extLst>
      <p:ext uri="{BB962C8B-B14F-4D97-AF65-F5344CB8AC3E}">
        <p14:creationId xmlns:p14="http://schemas.microsoft.com/office/powerpoint/2010/main" val="38960857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426</Words>
  <Application>Microsoft Office PowerPoint</Application>
  <PresentationFormat>와이드스크린</PresentationFormat>
  <Paragraphs>85</Paragraphs>
  <Slides>13</Slides>
  <Notes>2</Notes>
  <HiddenSlides>1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7" baseType="lpstr">
      <vt:lpstr>맑은 고딕</vt:lpstr>
      <vt:lpstr>Arial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Hwang Jeuk</dc:creator>
  <cp:lastModifiedBy>m18166</cp:lastModifiedBy>
  <cp:revision>36</cp:revision>
  <dcterms:created xsi:type="dcterms:W3CDTF">2020-08-29T07:39:49Z</dcterms:created>
  <dcterms:modified xsi:type="dcterms:W3CDTF">2021-05-15T16:30:18Z</dcterms:modified>
</cp:coreProperties>
</file>