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DCB6A3-D445-4517-9641-9CA3112FA0EB}" type="doc">
      <dgm:prSet loTypeId="urn:microsoft.com/office/officeart/2005/8/layout/hierarchy3" loCatId="list" qsTypeId="urn:microsoft.com/office/officeart/2005/8/quickstyle/3d1" qsCatId="3D" csTypeId="urn:microsoft.com/office/officeart/2005/8/colors/accent4_4" csCatId="accent4" phldr="1"/>
      <dgm:spPr/>
      <dgm:t>
        <a:bodyPr/>
        <a:lstStyle/>
        <a:p>
          <a:pPr latinLnBrk="1"/>
          <a:endParaRPr lang="ko-KR" altLang="en-US"/>
        </a:p>
      </dgm:t>
    </dgm:pt>
    <dgm:pt modelId="{9BB2E837-B9A3-488E-B23C-7FFD1C2F5F69}">
      <dgm:prSet phldrT="[텍스트]"/>
      <dgm:spPr>
        <a:solidFill>
          <a:schemeClr val="accent4">
            <a:lumMod val="75000"/>
          </a:schemeClr>
        </a:solidFill>
        <a:ln>
          <a:solidFill>
            <a:schemeClr val="tx1"/>
          </a:solidFill>
        </a:ln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en-US" altLang="ko-KR" dirty="0">
              <a:solidFill>
                <a:schemeClr val="tx1"/>
              </a:solidFill>
              <a:latin typeface="Consolas" panose="020B0609020204030204" pitchFamily="49" charset="0"/>
            </a:rPr>
            <a:t>User</a:t>
          </a:r>
          <a:endParaRPr lang="ko-KR" altLang="en-US" dirty="0">
            <a:solidFill>
              <a:schemeClr val="tx1"/>
            </a:solidFill>
            <a:latin typeface="Consolas" panose="020B0609020204030204" pitchFamily="49" charset="0"/>
          </a:endParaRPr>
        </a:p>
      </dgm:t>
    </dgm:pt>
    <dgm:pt modelId="{EC7D016B-58BF-4195-A3E7-BAA5689DDC0A}" type="parTrans" cxnId="{36CEEAC0-4850-4CDB-B1F8-2842CC645903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E6A3BD17-C561-4006-AFBA-3508E70DB996}" type="sibTrans" cxnId="{36CEEAC0-4850-4CDB-B1F8-2842CC645903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B3DEC0E0-C631-4C0A-BCE1-7F7E10376838}">
      <dgm:prSet phldrT="[텍스트]"/>
      <dgm:spPr/>
      <dgm:t>
        <a:bodyPr/>
        <a:lstStyle/>
        <a:p>
          <a:pPr latinLnBrk="1"/>
          <a:r>
            <a:rPr lang="en-US" altLang="ko-KR" dirty="0" err="1">
              <a:latin typeface="Consolas" panose="020B0609020204030204" pitchFamily="49" charset="0"/>
            </a:rPr>
            <a:t>you_are</a:t>
          </a:r>
          <a:br>
            <a:rPr lang="en-US" altLang="ko-KR" dirty="0">
              <a:latin typeface="Consolas" panose="020B0609020204030204" pitchFamily="49" charset="0"/>
            </a:rPr>
          </a:br>
          <a:r>
            <a:rPr lang="en-US" altLang="ko-KR" dirty="0">
              <a:latin typeface="Consolas" panose="020B0609020204030204" pitchFamily="49" charset="0"/>
            </a:rPr>
            <a:t>(</a:t>
          </a:r>
          <a:r>
            <a:rPr lang="en-US" altLang="ko-KR" dirty="0" err="1">
              <a:latin typeface="Consolas" panose="020B0609020204030204" pitchFamily="49" charset="0"/>
            </a:rPr>
            <a:t>CharField</a:t>
          </a:r>
          <a:r>
            <a:rPr lang="en-US" altLang="ko-KR" dirty="0">
              <a:latin typeface="Consolas" panose="020B0609020204030204" pitchFamily="49" charset="0"/>
            </a:rPr>
            <a:t>)</a:t>
          </a:r>
          <a:endParaRPr lang="ko-KR" altLang="en-US" dirty="0">
            <a:latin typeface="Consolas" panose="020B0609020204030204" pitchFamily="49" charset="0"/>
          </a:endParaRPr>
        </a:p>
      </dgm:t>
    </dgm:pt>
    <dgm:pt modelId="{7CF2739F-0997-4B05-B5F7-3F099BCEC863}" type="parTrans" cxnId="{2C939470-95B9-4D7A-957A-79D56BC06981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628BC6D0-1062-41D5-A291-F97E95C5F7F8}" type="sibTrans" cxnId="{2C939470-95B9-4D7A-957A-79D56BC06981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A1819D0E-2627-4445-BCA9-A2B376A569F1}">
      <dgm:prSet phldrT="[텍스트]"/>
      <dgm:spPr/>
      <dgm:t>
        <a:bodyPr/>
        <a:lstStyle/>
        <a:p>
          <a:pPr latinLnBrk="1"/>
          <a:r>
            <a:rPr lang="en-US" altLang="ko-KR" dirty="0">
              <a:latin typeface="Consolas" panose="020B0609020204030204" pitchFamily="49" charset="0"/>
            </a:rPr>
            <a:t>lang</a:t>
          </a:r>
          <a:br>
            <a:rPr lang="en-US" altLang="ko-KR" dirty="0">
              <a:latin typeface="Consolas" panose="020B0609020204030204" pitchFamily="49" charset="0"/>
            </a:rPr>
          </a:br>
          <a:r>
            <a:rPr lang="en-US" altLang="ko-KR" dirty="0">
              <a:latin typeface="Consolas" panose="020B0609020204030204" pitchFamily="49" charset="0"/>
            </a:rPr>
            <a:t>(</a:t>
          </a:r>
          <a:r>
            <a:rPr lang="en-US" altLang="ko-KR" dirty="0" err="1">
              <a:latin typeface="Consolas" panose="020B0609020204030204" pitchFamily="49" charset="0"/>
            </a:rPr>
            <a:t>CharField</a:t>
          </a:r>
          <a:r>
            <a:rPr lang="en-US" altLang="ko-KR" dirty="0">
              <a:latin typeface="Consolas" panose="020B0609020204030204" pitchFamily="49" charset="0"/>
            </a:rPr>
            <a:t>)</a:t>
          </a:r>
          <a:endParaRPr lang="ko-KR" altLang="en-US" dirty="0">
            <a:latin typeface="Consolas" panose="020B0609020204030204" pitchFamily="49" charset="0"/>
          </a:endParaRPr>
        </a:p>
      </dgm:t>
    </dgm:pt>
    <dgm:pt modelId="{0EEE697C-1A6C-49B2-A298-89FCE21AD6BD}" type="parTrans" cxnId="{14ADB196-4E8D-4C92-AD73-40B0060F1D01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90B8C60A-45F3-485D-9A9A-F3FEAF51E251}" type="sibTrans" cxnId="{14ADB196-4E8D-4C92-AD73-40B0060F1D01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D3894CCE-852F-4610-A98D-A98EA5C141A1}">
      <dgm:prSet phldrT="[텍스트]"/>
      <dgm:spPr>
        <a:solidFill>
          <a:schemeClr val="accent4">
            <a:lumMod val="75000"/>
          </a:schemeClr>
        </a:solidFill>
        <a:ln>
          <a:solidFill>
            <a:schemeClr val="tx1"/>
          </a:solidFill>
        </a:ln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en-US" altLang="ko-KR" dirty="0" err="1">
              <a:solidFill>
                <a:schemeClr val="tx1"/>
              </a:solidFill>
              <a:latin typeface="Consolas" panose="020B0609020204030204" pitchFamily="49" charset="0"/>
            </a:rPr>
            <a:t>SubjectSelect</a:t>
          </a:r>
          <a:endParaRPr lang="ko-KR" altLang="en-US" dirty="0">
            <a:solidFill>
              <a:schemeClr val="tx1"/>
            </a:solidFill>
            <a:latin typeface="Consolas" panose="020B0609020204030204" pitchFamily="49" charset="0"/>
          </a:endParaRPr>
        </a:p>
      </dgm:t>
    </dgm:pt>
    <dgm:pt modelId="{4DA68111-5022-451A-BD46-C40CCFC089B9}" type="parTrans" cxnId="{CBC6BE01-8070-45F6-AD02-21A8DEE45F47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1DEAAC15-4976-4577-9C46-47561DD69DA8}" type="sibTrans" cxnId="{CBC6BE01-8070-45F6-AD02-21A8DEE45F47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59BB7E55-0C2B-48AB-B485-58BD98F48001}">
      <dgm:prSet phldrT="[텍스트]"/>
      <dgm:spPr/>
      <dgm:t>
        <a:bodyPr/>
        <a:lstStyle/>
        <a:p>
          <a:pPr latinLnBrk="1"/>
          <a:r>
            <a:rPr lang="en-US" altLang="ko-KR" dirty="0">
              <a:latin typeface="Consolas" panose="020B0609020204030204" pitchFamily="49" charset="0"/>
            </a:rPr>
            <a:t>Subject</a:t>
          </a:r>
          <a:br>
            <a:rPr lang="en-US" altLang="ko-KR" dirty="0">
              <a:latin typeface="Consolas" panose="020B0609020204030204" pitchFamily="49" charset="0"/>
            </a:rPr>
          </a:br>
          <a:r>
            <a:rPr lang="en-US" altLang="ko-KR" dirty="0">
              <a:latin typeface="Consolas" panose="020B0609020204030204" pitchFamily="49" charset="0"/>
            </a:rPr>
            <a:t>(</a:t>
          </a:r>
          <a:r>
            <a:rPr lang="en-US" altLang="ko-KR" dirty="0" err="1">
              <a:latin typeface="Consolas" panose="020B0609020204030204" pitchFamily="49" charset="0"/>
            </a:rPr>
            <a:t>ForeignField</a:t>
          </a:r>
          <a:r>
            <a:rPr lang="en-US" altLang="ko-KR" dirty="0">
              <a:latin typeface="Consolas" panose="020B0609020204030204" pitchFamily="49" charset="0"/>
            </a:rPr>
            <a:t>)</a:t>
          </a:r>
          <a:endParaRPr lang="ko-KR" altLang="en-US" dirty="0">
            <a:latin typeface="Consolas" panose="020B0609020204030204" pitchFamily="49" charset="0"/>
          </a:endParaRPr>
        </a:p>
      </dgm:t>
    </dgm:pt>
    <dgm:pt modelId="{42AFFFA9-AB0F-47B3-9CF4-3A593D70E371}" type="parTrans" cxnId="{336B0861-3C8F-4CC8-8609-0CCC556F3E86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D0A4CD04-230C-4A7A-8672-D111D8AB3739}" type="sibTrans" cxnId="{336B0861-3C8F-4CC8-8609-0CCC556F3E86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DA73397E-5FEB-48EB-AB99-EC305E998474}">
      <dgm:prSet phldrT="[텍스트]"/>
      <dgm:spPr/>
      <dgm:t>
        <a:bodyPr/>
        <a:lstStyle/>
        <a:p>
          <a:pPr latinLnBrk="1"/>
          <a:r>
            <a:rPr lang="en-US" altLang="ko-KR" dirty="0">
              <a:latin typeface="Consolas" panose="020B0609020204030204" pitchFamily="49" charset="0"/>
            </a:rPr>
            <a:t>semester</a:t>
          </a:r>
          <a:br>
            <a:rPr lang="en-US" altLang="ko-KR" dirty="0">
              <a:latin typeface="Consolas" panose="020B0609020204030204" pitchFamily="49" charset="0"/>
            </a:rPr>
          </a:br>
          <a:r>
            <a:rPr lang="en-US" altLang="ko-KR" dirty="0">
              <a:latin typeface="Consolas" panose="020B0609020204030204" pitchFamily="49" charset="0"/>
            </a:rPr>
            <a:t>(</a:t>
          </a:r>
          <a:r>
            <a:rPr lang="en-US" altLang="ko-KR" dirty="0" err="1">
              <a:latin typeface="Consolas" panose="020B0609020204030204" pitchFamily="49" charset="0"/>
            </a:rPr>
            <a:t>IntegerField</a:t>
          </a:r>
          <a:r>
            <a:rPr lang="en-US" altLang="ko-KR" dirty="0">
              <a:latin typeface="Consolas" panose="020B0609020204030204" pitchFamily="49" charset="0"/>
            </a:rPr>
            <a:t>)</a:t>
          </a:r>
          <a:endParaRPr lang="ko-KR" altLang="en-US" dirty="0">
            <a:latin typeface="Consolas" panose="020B0609020204030204" pitchFamily="49" charset="0"/>
          </a:endParaRPr>
        </a:p>
      </dgm:t>
    </dgm:pt>
    <dgm:pt modelId="{9F01C5F3-5B2E-4E65-8CD1-737A74E5332C}" type="parTrans" cxnId="{B0344190-74FF-446A-92BB-7F8599C1DBD8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0D0A65CE-59A2-4CC4-8539-084FDBBD4540}" type="sibTrans" cxnId="{B0344190-74FF-446A-92BB-7F8599C1DBD8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9A713CA7-E010-4993-B1A9-B42321D9A77B}">
      <dgm:prSet phldrT="[텍스트]"/>
      <dgm:spPr>
        <a:solidFill>
          <a:schemeClr val="accent4">
            <a:lumMod val="75000"/>
          </a:schemeClr>
        </a:solidFill>
        <a:ln>
          <a:solidFill>
            <a:schemeClr val="tx1"/>
          </a:solidFill>
        </a:ln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en-US" altLang="ko-KR" dirty="0">
              <a:solidFill>
                <a:schemeClr val="tx1"/>
              </a:solidFill>
              <a:latin typeface="Consolas" panose="020B0609020204030204" pitchFamily="49" charset="0"/>
            </a:rPr>
            <a:t>Subject</a:t>
          </a:r>
          <a:endParaRPr lang="ko-KR" altLang="en-US" dirty="0">
            <a:solidFill>
              <a:schemeClr val="tx1"/>
            </a:solidFill>
            <a:latin typeface="Consolas" panose="020B0609020204030204" pitchFamily="49" charset="0"/>
          </a:endParaRPr>
        </a:p>
      </dgm:t>
    </dgm:pt>
    <dgm:pt modelId="{772D7A58-6790-4546-93CA-DC7991CCA1AC}" type="parTrans" cxnId="{9243817A-D3C2-424D-892C-300BE3B72228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8FF2E971-46F7-4CBF-8325-D95E61B9AE2A}" type="sibTrans" cxnId="{9243817A-D3C2-424D-892C-300BE3B72228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EEE619C2-3067-4D41-B1EF-1FE38106ED9B}">
      <dgm:prSet phldrT="[텍스트]"/>
      <dgm:spPr/>
      <dgm:t>
        <a:bodyPr/>
        <a:lstStyle/>
        <a:p>
          <a:pPr latinLnBrk="1"/>
          <a:r>
            <a:rPr lang="en-US" altLang="ko-KR" dirty="0" err="1">
              <a:latin typeface="Consolas" panose="020B0609020204030204" pitchFamily="49" charset="0"/>
            </a:rPr>
            <a:t>subject_nameEN</a:t>
          </a:r>
          <a:br>
            <a:rPr lang="en-US" altLang="ko-KR" dirty="0">
              <a:latin typeface="Consolas" panose="020B0609020204030204" pitchFamily="49" charset="0"/>
            </a:rPr>
          </a:br>
          <a:r>
            <a:rPr lang="en-US" altLang="ko-KR" dirty="0" err="1">
              <a:latin typeface="Consolas" panose="020B0609020204030204" pitchFamily="49" charset="0"/>
            </a:rPr>
            <a:t>subject_nameKR</a:t>
          </a:r>
          <a:br>
            <a:rPr lang="en-US" altLang="ko-KR" dirty="0">
              <a:latin typeface="Consolas" panose="020B0609020204030204" pitchFamily="49" charset="0"/>
            </a:rPr>
          </a:br>
          <a:r>
            <a:rPr lang="en-US" altLang="ko-KR" dirty="0">
              <a:latin typeface="Consolas" panose="020B0609020204030204" pitchFamily="49" charset="0"/>
            </a:rPr>
            <a:t>(</a:t>
          </a:r>
          <a:r>
            <a:rPr lang="en-US" altLang="ko-KR" dirty="0" err="1">
              <a:latin typeface="Consolas" panose="020B0609020204030204" pitchFamily="49" charset="0"/>
            </a:rPr>
            <a:t>CharField</a:t>
          </a:r>
          <a:r>
            <a:rPr lang="en-US" altLang="ko-KR" dirty="0">
              <a:latin typeface="Consolas" panose="020B0609020204030204" pitchFamily="49" charset="0"/>
            </a:rPr>
            <a:t>)</a:t>
          </a:r>
          <a:endParaRPr lang="ko-KR" altLang="en-US" dirty="0">
            <a:latin typeface="Consolas" panose="020B0609020204030204" pitchFamily="49" charset="0"/>
          </a:endParaRPr>
        </a:p>
      </dgm:t>
    </dgm:pt>
    <dgm:pt modelId="{829613C3-7642-4858-AA45-983D26655696}" type="parTrans" cxnId="{FE1C9F4D-ADCE-44AF-8A64-DAF824FB2F2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37CD6365-6EE5-4D36-9435-B10562F4B41B}" type="sibTrans" cxnId="{FE1C9F4D-ADCE-44AF-8A64-DAF824FB2F20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EE99EE9D-1E95-47C1-B24D-9F0D617D7554}">
      <dgm:prSet phldrT="[텍스트]"/>
      <dgm:spPr/>
      <dgm:t>
        <a:bodyPr/>
        <a:lstStyle/>
        <a:p>
          <a:pPr latinLnBrk="1"/>
          <a:r>
            <a:rPr lang="en-US" altLang="ko-KR" dirty="0" err="1">
              <a:latin typeface="Consolas" panose="020B0609020204030204" pitchFamily="49" charset="0"/>
            </a:rPr>
            <a:t>subject_id</a:t>
          </a:r>
          <a:br>
            <a:rPr lang="en-US" altLang="ko-KR" dirty="0">
              <a:latin typeface="Consolas" panose="020B0609020204030204" pitchFamily="49" charset="0"/>
            </a:rPr>
          </a:br>
          <a:r>
            <a:rPr lang="en-US" altLang="ko-KR" dirty="0">
              <a:latin typeface="Consolas" panose="020B0609020204030204" pitchFamily="49" charset="0"/>
            </a:rPr>
            <a:t>(</a:t>
          </a:r>
          <a:r>
            <a:rPr lang="en-US" altLang="ko-KR" dirty="0" err="1">
              <a:latin typeface="Consolas" panose="020B0609020204030204" pitchFamily="49" charset="0"/>
            </a:rPr>
            <a:t>CharField</a:t>
          </a:r>
          <a:r>
            <a:rPr lang="en-US" altLang="ko-KR" dirty="0">
              <a:latin typeface="Consolas" panose="020B0609020204030204" pitchFamily="49" charset="0"/>
            </a:rPr>
            <a:t>)</a:t>
          </a:r>
          <a:endParaRPr lang="ko-KR" altLang="en-US" dirty="0">
            <a:latin typeface="Consolas" panose="020B0609020204030204" pitchFamily="49" charset="0"/>
          </a:endParaRPr>
        </a:p>
      </dgm:t>
    </dgm:pt>
    <dgm:pt modelId="{273CE97B-37D8-4218-BDDB-E93DC81D5B8D}" type="parTrans" cxnId="{BE680883-643D-4D24-881C-91CFA659FAF2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39C6CF5A-B586-4E8D-B515-427D2C3E637D}" type="sibTrans" cxnId="{BE680883-643D-4D24-881C-91CFA659FAF2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5BA4357F-EB60-4779-A47A-DF585359A235}">
      <dgm:prSet phldrT="[텍스트]"/>
      <dgm:spPr/>
      <dgm:t>
        <a:bodyPr/>
        <a:lstStyle/>
        <a:p>
          <a:pPr latinLnBrk="1"/>
          <a:r>
            <a:rPr lang="en-US" altLang="ko-KR" dirty="0" err="1">
              <a:latin typeface="Consolas" panose="020B0609020204030204" pitchFamily="49" charset="0"/>
            </a:rPr>
            <a:t>SubjectSelect</a:t>
          </a:r>
          <a:br>
            <a:rPr lang="en-US" altLang="ko-KR" dirty="0">
              <a:latin typeface="Consolas" panose="020B0609020204030204" pitchFamily="49" charset="0"/>
            </a:rPr>
          </a:br>
          <a:r>
            <a:rPr lang="en-US" altLang="ko-KR" dirty="0">
              <a:latin typeface="Consolas" panose="020B0609020204030204" pitchFamily="49" charset="0"/>
            </a:rPr>
            <a:t>(</a:t>
          </a:r>
          <a:r>
            <a:rPr lang="en-US" altLang="ko-KR" dirty="0" err="1">
              <a:latin typeface="Consolas" panose="020B0609020204030204" pitchFamily="49" charset="0"/>
            </a:rPr>
            <a:t>ManyToManyField</a:t>
          </a:r>
          <a:r>
            <a:rPr lang="en-US" altLang="ko-KR" dirty="0">
              <a:latin typeface="Consolas" panose="020B0609020204030204" pitchFamily="49" charset="0"/>
            </a:rPr>
            <a:t>)</a:t>
          </a:r>
          <a:endParaRPr lang="ko-KR" altLang="en-US" dirty="0">
            <a:latin typeface="Consolas" panose="020B0609020204030204" pitchFamily="49" charset="0"/>
          </a:endParaRPr>
        </a:p>
      </dgm:t>
    </dgm:pt>
    <dgm:pt modelId="{51216C1B-CD34-4CD2-9B36-069ED0AF1489}" type="parTrans" cxnId="{587C5344-A906-4390-B542-5B230A234208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535D8669-D097-4ABB-9762-A8BD3EB4EBF2}" type="sibTrans" cxnId="{587C5344-A906-4390-B542-5B230A234208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57E152CB-6DFD-4034-A06A-5D7EA692F6B3}">
      <dgm:prSet phldrT="[텍스트]"/>
      <dgm:spPr/>
      <dgm:t>
        <a:bodyPr/>
        <a:lstStyle/>
        <a:p>
          <a:pPr latinLnBrk="1"/>
          <a:r>
            <a:rPr lang="en-US" altLang="ko-KR" dirty="0">
              <a:latin typeface="Consolas" panose="020B0609020204030204" pitchFamily="49" charset="0"/>
            </a:rPr>
            <a:t>grade</a:t>
          </a:r>
          <a:br>
            <a:rPr lang="en-US" altLang="ko-KR" dirty="0">
              <a:latin typeface="Consolas" panose="020B0609020204030204" pitchFamily="49" charset="0"/>
            </a:rPr>
          </a:br>
          <a:r>
            <a:rPr lang="en-US" altLang="ko-KR" dirty="0">
              <a:latin typeface="Consolas" panose="020B0609020204030204" pitchFamily="49" charset="0"/>
            </a:rPr>
            <a:t>(</a:t>
          </a:r>
          <a:r>
            <a:rPr lang="en-US" altLang="ko-KR" dirty="0" err="1">
              <a:latin typeface="Consolas" panose="020B0609020204030204" pitchFamily="49" charset="0"/>
            </a:rPr>
            <a:t>CharField</a:t>
          </a:r>
          <a:r>
            <a:rPr lang="en-US" altLang="ko-KR" dirty="0">
              <a:latin typeface="Consolas" panose="020B0609020204030204" pitchFamily="49" charset="0"/>
            </a:rPr>
            <a:t>, choices)</a:t>
          </a:r>
          <a:endParaRPr lang="ko-KR" altLang="en-US" dirty="0">
            <a:latin typeface="Consolas" panose="020B0609020204030204" pitchFamily="49" charset="0"/>
          </a:endParaRPr>
        </a:p>
      </dgm:t>
    </dgm:pt>
    <dgm:pt modelId="{11517DC8-6ACD-4967-B9D3-C27CB6953873}" type="parTrans" cxnId="{5F3CEF0A-A616-44B1-A1C0-BAB370872BE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98E7A75E-A262-46FE-9E7C-FF12059B54C3}" type="sibTrans" cxnId="{5F3CEF0A-A616-44B1-A1C0-BAB370872BEB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9A22B917-4098-43DB-8C3E-8DF099A86AFA}">
      <dgm:prSet phldrT="[텍스트]"/>
      <dgm:spPr/>
      <dgm:t>
        <a:bodyPr/>
        <a:lstStyle/>
        <a:p>
          <a:pPr latinLnBrk="1"/>
          <a:r>
            <a:rPr lang="en-US" altLang="ko-KR" dirty="0" err="1">
              <a:latin typeface="Consolas" panose="020B0609020204030204" pitchFamily="49" charset="0"/>
            </a:rPr>
            <a:t>subject_isAP</a:t>
          </a:r>
          <a:br>
            <a:rPr lang="en-US" altLang="ko-KR" dirty="0">
              <a:latin typeface="Consolas" panose="020B0609020204030204" pitchFamily="49" charset="0"/>
            </a:rPr>
          </a:br>
          <a:r>
            <a:rPr lang="en-US" altLang="ko-KR" dirty="0" err="1">
              <a:latin typeface="Consolas" panose="020B0609020204030204" pitchFamily="49" charset="0"/>
            </a:rPr>
            <a:t>subject_isEC</a:t>
          </a:r>
          <a:br>
            <a:rPr lang="en-US" altLang="ko-KR" dirty="0">
              <a:latin typeface="Consolas" panose="020B0609020204030204" pitchFamily="49" charset="0"/>
            </a:rPr>
          </a:br>
          <a:r>
            <a:rPr lang="en-US" altLang="ko-KR" dirty="0">
              <a:latin typeface="Consolas" panose="020B0609020204030204" pitchFamily="49" charset="0"/>
            </a:rPr>
            <a:t>(</a:t>
          </a:r>
          <a:r>
            <a:rPr lang="en-US" altLang="ko-KR" dirty="0" err="1">
              <a:latin typeface="Consolas" panose="020B0609020204030204" pitchFamily="49" charset="0"/>
            </a:rPr>
            <a:t>BooleanField</a:t>
          </a:r>
          <a:r>
            <a:rPr lang="en-US" altLang="ko-KR" dirty="0">
              <a:latin typeface="Consolas" panose="020B0609020204030204" pitchFamily="49" charset="0"/>
            </a:rPr>
            <a:t>)</a:t>
          </a:r>
          <a:endParaRPr lang="ko-KR" altLang="en-US" dirty="0">
            <a:latin typeface="Consolas" panose="020B0609020204030204" pitchFamily="49" charset="0"/>
          </a:endParaRPr>
        </a:p>
      </dgm:t>
    </dgm:pt>
    <dgm:pt modelId="{964CBDDC-2705-4B78-8935-F24023EEEBB5}" type="parTrans" cxnId="{EB1F9B42-95A5-4CC3-ADB3-EFE64C402A7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11D5D971-758D-4297-84B1-948F9C3493F4}" type="sibTrans" cxnId="{EB1F9B42-95A5-4CC3-ADB3-EFE64C402A7B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5E03D2AE-41C6-4C93-BE5E-B9F2CD7B17F6}">
      <dgm:prSet phldrT="[텍스트]"/>
      <dgm:spPr/>
      <dgm:t>
        <a:bodyPr/>
        <a:lstStyle/>
        <a:p>
          <a:pPr latinLnBrk="1"/>
          <a:r>
            <a:rPr lang="en-US" altLang="ko-KR" dirty="0" err="1">
              <a:latin typeface="Consolas" panose="020B0609020204030204" pitchFamily="49" charset="0"/>
            </a:rPr>
            <a:t>subject_credit</a:t>
          </a:r>
          <a:br>
            <a:rPr lang="en-US" altLang="ko-KR" dirty="0">
              <a:latin typeface="Consolas" panose="020B0609020204030204" pitchFamily="49" charset="0"/>
            </a:rPr>
          </a:br>
          <a:r>
            <a:rPr lang="en-US" altLang="ko-KR" dirty="0">
              <a:latin typeface="Consolas" panose="020B0609020204030204" pitchFamily="49" charset="0"/>
            </a:rPr>
            <a:t>(</a:t>
          </a:r>
          <a:r>
            <a:rPr lang="en-US" altLang="ko-KR" dirty="0" err="1">
              <a:latin typeface="Consolas" panose="020B0609020204030204" pitchFamily="49" charset="0"/>
            </a:rPr>
            <a:t>IntegerField</a:t>
          </a:r>
          <a:r>
            <a:rPr lang="en-US" altLang="ko-KR" dirty="0">
              <a:latin typeface="Consolas" panose="020B0609020204030204" pitchFamily="49" charset="0"/>
            </a:rPr>
            <a:t>)</a:t>
          </a:r>
          <a:endParaRPr lang="ko-KR" altLang="en-US" dirty="0">
            <a:latin typeface="Consolas" panose="020B0609020204030204" pitchFamily="49" charset="0"/>
          </a:endParaRPr>
        </a:p>
      </dgm:t>
    </dgm:pt>
    <dgm:pt modelId="{0B7925F2-516E-4430-BA67-67DD1D0F3245}" type="parTrans" cxnId="{8912B7DB-5493-46CF-BEE7-6C8B5236A6E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2CE0AAA2-A268-4887-914D-AEAB23C5E204}" type="sibTrans" cxnId="{8912B7DB-5493-46CF-BEE7-6C8B5236A6EB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F52832CB-4888-46EE-BB88-0BB5A1C31AE6}">
      <dgm:prSet phldrT="[텍스트]"/>
      <dgm:spPr/>
      <dgm:t>
        <a:bodyPr/>
        <a:lstStyle/>
        <a:p>
          <a:pPr latinLnBrk="1"/>
          <a:r>
            <a:rPr lang="en-US" altLang="ko-KR" dirty="0" err="1">
              <a:latin typeface="Consolas" panose="020B0609020204030204" pitchFamily="49" charset="0"/>
            </a:rPr>
            <a:t>subject_linked</a:t>
          </a:r>
          <a:br>
            <a:rPr lang="en-US" altLang="ko-KR" dirty="0">
              <a:latin typeface="Consolas" panose="020B0609020204030204" pitchFamily="49" charset="0"/>
            </a:rPr>
          </a:br>
          <a:r>
            <a:rPr lang="en-US" altLang="ko-KR" dirty="0">
              <a:latin typeface="Consolas" panose="020B0609020204030204" pitchFamily="49" charset="0"/>
            </a:rPr>
            <a:t>(</a:t>
          </a:r>
          <a:r>
            <a:rPr lang="en-US" altLang="ko-KR" dirty="0" err="1">
              <a:latin typeface="Consolas" panose="020B0609020204030204" pitchFamily="49" charset="0"/>
            </a:rPr>
            <a:t>ManyToManyField</a:t>
          </a:r>
          <a:r>
            <a:rPr lang="en-US" altLang="ko-KR" dirty="0">
              <a:latin typeface="Consolas" panose="020B0609020204030204" pitchFamily="49" charset="0"/>
            </a:rPr>
            <a:t>)</a:t>
          </a:r>
          <a:endParaRPr lang="ko-KR" altLang="en-US" dirty="0">
            <a:latin typeface="Consolas" panose="020B0609020204030204" pitchFamily="49" charset="0"/>
          </a:endParaRPr>
        </a:p>
      </dgm:t>
    </dgm:pt>
    <dgm:pt modelId="{027A920F-28C3-4E6D-A182-B1F98D7B2FAD}" type="parTrans" cxnId="{A6236DE3-50F1-4274-880E-83610F98503C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A371A111-58BE-4EC6-9F3C-008F30D7B505}" type="sibTrans" cxnId="{A6236DE3-50F1-4274-880E-83610F98503C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47BAF889-22BF-4B05-BDF0-442057E51390}">
      <dgm:prSet phldrT="[텍스트]"/>
      <dgm:spPr/>
      <dgm:t>
        <a:bodyPr/>
        <a:lstStyle/>
        <a:p>
          <a:pPr latinLnBrk="1"/>
          <a:r>
            <a:rPr lang="en-US" altLang="ko-KR" dirty="0" err="1">
              <a:latin typeface="Consolas" panose="020B0609020204030204" pitchFamily="49" charset="0"/>
            </a:rPr>
            <a:t>subject_division</a:t>
          </a:r>
          <a:br>
            <a:rPr lang="en-US" altLang="ko-KR" dirty="0">
              <a:latin typeface="Consolas" panose="020B0609020204030204" pitchFamily="49" charset="0"/>
            </a:rPr>
          </a:br>
          <a:r>
            <a:rPr lang="en-US" altLang="ko-KR" dirty="0">
              <a:latin typeface="Consolas" panose="020B0609020204030204" pitchFamily="49" charset="0"/>
            </a:rPr>
            <a:t>(</a:t>
          </a:r>
          <a:r>
            <a:rPr lang="en-US" altLang="ko-KR" dirty="0" err="1">
              <a:latin typeface="Consolas" panose="020B0609020204030204" pitchFamily="49" charset="0"/>
            </a:rPr>
            <a:t>ForeignField</a:t>
          </a:r>
          <a:r>
            <a:rPr lang="en-US" altLang="ko-KR" dirty="0">
              <a:latin typeface="Consolas" panose="020B0609020204030204" pitchFamily="49" charset="0"/>
            </a:rPr>
            <a:t>)</a:t>
          </a:r>
          <a:endParaRPr lang="ko-KR" altLang="en-US" dirty="0">
            <a:latin typeface="Consolas" panose="020B0609020204030204" pitchFamily="49" charset="0"/>
          </a:endParaRPr>
        </a:p>
      </dgm:t>
    </dgm:pt>
    <dgm:pt modelId="{CD72C0DF-729D-48B4-A9D5-06221A3F26DF}" type="parTrans" cxnId="{5E3AF3C6-C1C4-41CF-A77B-36C9213B7B59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9FC84D8A-5453-4A9A-ABD4-60C4026559BE}" type="sibTrans" cxnId="{5E3AF3C6-C1C4-41CF-A77B-36C9213B7B59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9EB31C63-F4C2-4D93-9351-FD6F78850210}">
      <dgm:prSet phldrT="[텍스트]"/>
      <dgm:spPr>
        <a:solidFill>
          <a:schemeClr val="accent4">
            <a:lumMod val="75000"/>
          </a:schemeClr>
        </a:solidFill>
        <a:ln>
          <a:solidFill>
            <a:schemeClr val="tx1"/>
          </a:solidFill>
        </a:ln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pPr latinLnBrk="1"/>
          <a:r>
            <a:rPr lang="en-US" altLang="ko-KR" dirty="0">
              <a:solidFill>
                <a:schemeClr val="tx1"/>
              </a:solidFill>
              <a:latin typeface="Consolas" panose="020B0609020204030204" pitchFamily="49" charset="0"/>
            </a:rPr>
            <a:t>Division</a:t>
          </a:r>
          <a:endParaRPr lang="ko-KR" altLang="en-US" dirty="0">
            <a:solidFill>
              <a:schemeClr val="tx1"/>
            </a:solidFill>
            <a:latin typeface="Consolas" panose="020B0609020204030204" pitchFamily="49" charset="0"/>
          </a:endParaRPr>
        </a:p>
      </dgm:t>
    </dgm:pt>
    <dgm:pt modelId="{49180744-BDD6-4CD3-8DAE-7D18BBE0871B}" type="parTrans" cxnId="{46131FB9-DDCE-41EF-B47C-08FF4BDF4E44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DCCA054C-20BC-44CE-9EDF-0156BCC606D8}" type="sibTrans" cxnId="{46131FB9-DDCE-41EF-B47C-08FF4BDF4E44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5B2FAF49-49A4-4E43-B570-8072B01B8F0B}">
      <dgm:prSet phldrT="[텍스트]"/>
      <dgm:spPr/>
      <dgm:t>
        <a:bodyPr/>
        <a:lstStyle/>
        <a:p>
          <a:pPr latinLnBrk="1"/>
          <a:r>
            <a:rPr lang="en-US" altLang="ko-KR" dirty="0" err="1">
              <a:latin typeface="Consolas" panose="020B0609020204030204" pitchFamily="49" charset="0"/>
            </a:rPr>
            <a:t>division_name</a:t>
          </a:r>
          <a:br>
            <a:rPr lang="en-US" altLang="ko-KR" dirty="0">
              <a:latin typeface="Consolas" panose="020B0609020204030204" pitchFamily="49" charset="0"/>
            </a:rPr>
          </a:br>
          <a:r>
            <a:rPr lang="en-US" altLang="ko-KR" dirty="0">
              <a:latin typeface="Consolas" panose="020B0609020204030204" pitchFamily="49" charset="0"/>
            </a:rPr>
            <a:t>(</a:t>
          </a:r>
          <a:r>
            <a:rPr lang="en-US" altLang="ko-KR" dirty="0" err="1">
              <a:latin typeface="Consolas" panose="020B0609020204030204" pitchFamily="49" charset="0"/>
            </a:rPr>
            <a:t>CharField</a:t>
          </a:r>
          <a:r>
            <a:rPr lang="en-US" altLang="ko-KR" dirty="0">
              <a:latin typeface="Consolas" panose="020B0609020204030204" pitchFamily="49" charset="0"/>
            </a:rPr>
            <a:t>)</a:t>
          </a:r>
          <a:endParaRPr lang="ko-KR" altLang="en-US" dirty="0">
            <a:latin typeface="Consolas" panose="020B0609020204030204" pitchFamily="49" charset="0"/>
          </a:endParaRPr>
        </a:p>
      </dgm:t>
    </dgm:pt>
    <dgm:pt modelId="{BE4833B5-3E1A-4477-B9F2-D342B4F58CD7}" type="parTrans" cxnId="{E030AF6F-D497-48AF-8E67-86571C6B7169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39F345B1-4B14-43E2-9340-08E091E03A94}" type="sibTrans" cxnId="{E030AF6F-D497-48AF-8E67-86571C6B7169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7FBA5406-B5F6-4DAD-8F4C-BC767B6804C5}">
      <dgm:prSet phldrT="[텍스트]"/>
      <dgm:spPr/>
      <dgm:t>
        <a:bodyPr/>
        <a:lstStyle/>
        <a:p>
          <a:pPr latinLnBrk="1"/>
          <a:r>
            <a:rPr lang="en-US" altLang="ko-KR" dirty="0" err="1">
              <a:latin typeface="Consolas" panose="020B0609020204030204" pitchFamily="49" charset="0"/>
            </a:rPr>
            <a:t>division_id</a:t>
          </a:r>
          <a:br>
            <a:rPr lang="en-US" altLang="ko-KR" dirty="0">
              <a:latin typeface="Consolas" panose="020B0609020204030204" pitchFamily="49" charset="0"/>
            </a:rPr>
          </a:br>
          <a:r>
            <a:rPr lang="en-US" altLang="ko-KR" dirty="0">
              <a:latin typeface="Consolas" panose="020B0609020204030204" pitchFamily="49" charset="0"/>
            </a:rPr>
            <a:t>(</a:t>
          </a:r>
          <a:r>
            <a:rPr lang="en-US" altLang="ko-KR" dirty="0" err="1">
              <a:latin typeface="Consolas" panose="020B0609020204030204" pitchFamily="49" charset="0"/>
            </a:rPr>
            <a:t>CharField</a:t>
          </a:r>
          <a:r>
            <a:rPr lang="en-US" altLang="ko-KR" dirty="0">
              <a:latin typeface="Consolas" panose="020B0609020204030204" pitchFamily="49" charset="0"/>
            </a:rPr>
            <a:t>)</a:t>
          </a:r>
          <a:endParaRPr lang="ko-KR" altLang="en-US" dirty="0">
            <a:latin typeface="Consolas" panose="020B0609020204030204" pitchFamily="49" charset="0"/>
          </a:endParaRPr>
        </a:p>
      </dgm:t>
    </dgm:pt>
    <dgm:pt modelId="{2C4601BA-B3D2-4323-967A-5027DF256824}" type="parTrans" cxnId="{FEE486AD-5282-45D7-9C0B-C81376B1A874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605961CB-83EF-41A2-9E4F-1B56446E107E}" type="sibTrans" cxnId="{FEE486AD-5282-45D7-9C0B-C81376B1A874}">
      <dgm:prSet/>
      <dgm:spPr/>
      <dgm:t>
        <a:bodyPr/>
        <a:lstStyle/>
        <a:p>
          <a:pPr latinLnBrk="1"/>
          <a:endParaRPr lang="ko-KR" altLang="en-US">
            <a:latin typeface="Consolas" panose="020B0609020204030204" pitchFamily="49" charset="0"/>
          </a:endParaRPr>
        </a:p>
      </dgm:t>
    </dgm:pt>
    <dgm:pt modelId="{8C7FCB6A-8B9C-4B99-93F8-085262F98C32}" type="pres">
      <dgm:prSet presAssocID="{93DCB6A3-D445-4517-9641-9CA3112FA0E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2F0B9F-F12A-40F4-98BB-0BFA87D5758B}" type="pres">
      <dgm:prSet presAssocID="{9BB2E837-B9A3-488E-B23C-7FFD1C2F5F69}" presName="root" presStyleCnt="0"/>
      <dgm:spPr/>
    </dgm:pt>
    <dgm:pt modelId="{8DF1F95E-B925-4348-AF23-0FC6CCF8594D}" type="pres">
      <dgm:prSet presAssocID="{9BB2E837-B9A3-488E-B23C-7FFD1C2F5F69}" presName="rootComposite" presStyleCnt="0"/>
      <dgm:spPr/>
    </dgm:pt>
    <dgm:pt modelId="{A30C97E0-5274-47D3-A66E-00939E0C2067}" type="pres">
      <dgm:prSet presAssocID="{9BB2E837-B9A3-488E-B23C-7FFD1C2F5F69}" presName="rootText" presStyleLbl="node1" presStyleIdx="0" presStyleCnt="4"/>
      <dgm:spPr>
        <a:prstGeom prst="roundRect">
          <a:avLst/>
        </a:prstGeom>
      </dgm:spPr>
    </dgm:pt>
    <dgm:pt modelId="{49E22CE3-80B7-43E6-804F-AB837CCDB237}" type="pres">
      <dgm:prSet presAssocID="{9BB2E837-B9A3-488E-B23C-7FFD1C2F5F69}" presName="rootConnector" presStyleLbl="node1" presStyleIdx="0" presStyleCnt="4"/>
      <dgm:spPr/>
    </dgm:pt>
    <dgm:pt modelId="{E3349AEB-4A79-441E-8A1B-B7ECF2B3E16A}" type="pres">
      <dgm:prSet presAssocID="{9BB2E837-B9A3-488E-B23C-7FFD1C2F5F69}" presName="childShape" presStyleCnt="0"/>
      <dgm:spPr/>
    </dgm:pt>
    <dgm:pt modelId="{327F2067-917C-4ABD-AA13-197D80167C70}" type="pres">
      <dgm:prSet presAssocID="{7CF2739F-0997-4B05-B5F7-3F099BCEC863}" presName="Name13" presStyleLbl="parChTrans1D2" presStyleIdx="0" presStyleCnt="14"/>
      <dgm:spPr/>
    </dgm:pt>
    <dgm:pt modelId="{7DEFEE68-809F-4F18-A3B2-2D32E54AEE91}" type="pres">
      <dgm:prSet presAssocID="{B3DEC0E0-C631-4C0A-BCE1-7F7E10376838}" presName="childText" presStyleLbl="bgAcc1" presStyleIdx="0" presStyleCnt="14">
        <dgm:presLayoutVars>
          <dgm:bulletEnabled val="1"/>
        </dgm:presLayoutVars>
      </dgm:prSet>
      <dgm:spPr/>
    </dgm:pt>
    <dgm:pt modelId="{643DE7F9-45DF-4543-BA22-03C643B56F75}" type="pres">
      <dgm:prSet presAssocID="{0EEE697C-1A6C-49B2-A298-89FCE21AD6BD}" presName="Name13" presStyleLbl="parChTrans1D2" presStyleIdx="1" presStyleCnt="14"/>
      <dgm:spPr/>
    </dgm:pt>
    <dgm:pt modelId="{21801E80-1E2D-43AF-B6B8-43FD5EDF7912}" type="pres">
      <dgm:prSet presAssocID="{A1819D0E-2627-4445-BCA9-A2B376A569F1}" presName="childText" presStyleLbl="bgAcc1" presStyleIdx="1" presStyleCnt="14">
        <dgm:presLayoutVars>
          <dgm:bulletEnabled val="1"/>
        </dgm:presLayoutVars>
      </dgm:prSet>
      <dgm:spPr/>
    </dgm:pt>
    <dgm:pt modelId="{2DA686C2-2622-407C-9B41-31D48C94007D}" type="pres">
      <dgm:prSet presAssocID="{51216C1B-CD34-4CD2-9B36-069ED0AF1489}" presName="Name13" presStyleLbl="parChTrans1D2" presStyleIdx="2" presStyleCnt="14"/>
      <dgm:spPr/>
    </dgm:pt>
    <dgm:pt modelId="{E26AA25D-1CA8-41E9-A1AC-D3C5865D5A25}" type="pres">
      <dgm:prSet presAssocID="{5BA4357F-EB60-4779-A47A-DF585359A235}" presName="childText" presStyleLbl="bgAcc1" presStyleIdx="2" presStyleCnt="14">
        <dgm:presLayoutVars>
          <dgm:bulletEnabled val="1"/>
        </dgm:presLayoutVars>
      </dgm:prSet>
      <dgm:spPr/>
    </dgm:pt>
    <dgm:pt modelId="{4F9B385D-169C-4C80-BDE3-CB87ABC88C73}" type="pres">
      <dgm:prSet presAssocID="{D3894CCE-852F-4610-A98D-A98EA5C141A1}" presName="root" presStyleCnt="0"/>
      <dgm:spPr/>
    </dgm:pt>
    <dgm:pt modelId="{32CC39A0-29BF-459D-9657-12842A7E31E3}" type="pres">
      <dgm:prSet presAssocID="{D3894CCE-852F-4610-A98D-A98EA5C141A1}" presName="rootComposite" presStyleCnt="0"/>
      <dgm:spPr/>
    </dgm:pt>
    <dgm:pt modelId="{201B162E-1318-4976-BDA9-9DEEDEC0EFD0}" type="pres">
      <dgm:prSet presAssocID="{D3894CCE-852F-4610-A98D-A98EA5C141A1}" presName="rootText" presStyleLbl="node1" presStyleIdx="1" presStyleCnt="4"/>
      <dgm:spPr>
        <a:prstGeom prst="roundRect">
          <a:avLst/>
        </a:prstGeom>
      </dgm:spPr>
    </dgm:pt>
    <dgm:pt modelId="{4AEFD112-F39F-4E15-9015-29CBA568BE76}" type="pres">
      <dgm:prSet presAssocID="{D3894CCE-852F-4610-A98D-A98EA5C141A1}" presName="rootConnector" presStyleLbl="node1" presStyleIdx="1" presStyleCnt="4"/>
      <dgm:spPr/>
    </dgm:pt>
    <dgm:pt modelId="{CA632D45-3E61-48E3-B9EC-E23B78A7BF1F}" type="pres">
      <dgm:prSet presAssocID="{D3894CCE-852F-4610-A98D-A98EA5C141A1}" presName="childShape" presStyleCnt="0"/>
      <dgm:spPr/>
    </dgm:pt>
    <dgm:pt modelId="{0FADEF26-2C53-4092-A3B9-778656D53BB1}" type="pres">
      <dgm:prSet presAssocID="{42AFFFA9-AB0F-47B3-9CF4-3A593D70E371}" presName="Name13" presStyleLbl="parChTrans1D2" presStyleIdx="3" presStyleCnt="14"/>
      <dgm:spPr/>
    </dgm:pt>
    <dgm:pt modelId="{A8BF513A-D86D-4C6F-8F93-0DF4DBBEB3A6}" type="pres">
      <dgm:prSet presAssocID="{59BB7E55-0C2B-48AB-B485-58BD98F48001}" presName="childText" presStyleLbl="bgAcc1" presStyleIdx="3" presStyleCnt="14">
        <dgm:presLayoutVars>
          <dgm:bulletEnabled val="1"/>
        </dgm:presLayoutVars>
      </dgm:prSet>
      <dgm:spPr/>
    </dgm:pt>
    <dgm:pt modelId="{12134096-B372-4D38-BECD-E735088753B4}" type="pres">
      <dgm:prSet presAssocID="{9F01C5F3-5B2E-4E65-8CD1-737A74E5332C}" presName="Name13" presStyleLbl="parChTrans1D2" presStyleIdx="4" presStyleCnt="14"/>
      <dgm:spPr/>
    </dgm:pt>
    <dgm:pt modelId="{4854D0EB-4646-4B26-97DD-07ACDEA0693F}" type="pres">
      <dgm:prSet presAssocID="{DA73397E-5FEB-48EB-AB99-EC305E998474}" presName="childText" presStyleLbl="bgAcc1" presStyleIdx="4" presStyleCnt="14">
        <dgm:presLayoutVars>
          <dgm:bulletEnabled val="1"/>
        </dgm:presLayoutVars>
      </dgm:prSet>
      <dgm:spPr/>
    </dgm:pt>
    <dgm:pt modelId="{31BE08C9-06E0-45E1-B6F3-A4E27D8DE8F9}" type="pres">
      <dgm:prSet presAssocID="{11517DC8-6ACD-4967-B9D3-C27CB6953873}" presName="Name13" presStyleLbl="parChTrans1D2" presStyleIdx="5" presStyleCnt="14"/>
      <dgm:spPr/>
    </dgm:pt>
    <dgm:pt modelId="{2CA3256B-8AE7-4791-86D6-1D1A34392084}" type="pres">
      <dgm:prSet presAssocID="{57E152CB-6DFD-4034-A06A-5D7EA692F6B3}" presName="childText" presStyleLbl="bgAcc1" presStyleIdx="5" presStyleCnt="14">
        <dgm:presLayoutVars>
          <dgm:bulletEnabled val="1"/>
        </dgm:presLayoutVars>
      </dgm:prSet>
      <dgm:spPr/>
    </dgm:pt>
    <dgm:pt modelId="{AC6762E3-333A-452E-A630-7E0B6CF8C84D}" type="pres">
      <dgm:prSet presAssocID="{9A713CA7-E010-4993-B1A9-B42321D9A77B}" presName="root" presStyleCnt="0"/>
      <dgm:spPr/>
    </dgm:pt>
    <dgm:pt modelId="{E1CBA6ED-4C35-431F-BEC7-054AB67B58F1}" type="pres">
      <dgm:prSet presAssocID="{9A713CA7-E010-4993-B1A9-B42321D9A77B}" presName="rootComposite" presStyleCnt="0"/>
      <dgm:spPr/>
    </dgm:pt>
    <dgm:pt modelId="{15D122D8-9D85-4937-A70B-D6B439EA2A12}" type="pres">
      <dgm:prSet presAssocID="{9A713CA7-E010-4993-B1A9-B42321D9A77B}" presName="rootText" presStyleLbl="node1" presStyleIdx="2" presStyleCnt="4"/>
      <dgm:spPr>
        <a:prstGeom prst="roundRect">
          <a:avLst/>
        </a:prstGeom>
      </dgm:spPr>
    </dgm:pt>
    <dgm:pt modelId="{2135CBFB-48D9-4529-8FA4-2B9F5EFC230A}" type="pres">
      <dgm:prSet presAssocID="{9A713CA7-E010-4993-B1A9-B42321D9A77B}" presName="rootConnector" presStyleLbl="node1" presStyleIdx="2" presStyleCnt="4"/>
      <dgm:spPr/>
    </dgm:pt>
    <dgm:pt modelId="{25A3CC87-D522-4B6A-868F-F186257683E2}" type="pres">
      <dgm:prSet presAssocID="{9A713CA7-E010-4993-B1A9-B42321D9A77B}" presName="childShape" presStyleCnt="0"/>
      <dgm:spPr/>
    </dgm:pt>
    <dgm:pt modelId="{DD4CC41A-459F-4D6D-96FB-D3DCA6181B54}" type="pres">
      <dgm:prSet presAssocID="{829613C3-7642-4858-AA45-983D26655696}" presName="Name13" presStyleLbl="parChTrans1D2" presStyleIdx="6" presStyleCnt="14"/>
      <dgm:spPr/>
    </dgm:pt>
    <dgm:pt modelId="{22425B8A-9AD3-42D0-A190-80C8165F2831}" type="pres">
      <dgm:prSet presAssocID="{EEE619C2-3067-4D41-B1EF-1FE38106ED9B}" presName="childText" presStyleLbl="bgAcc1" presStyleIdx="6" presStyleCnt="14">
        <dgm:presLayoutVars>
          <dgm:bulletEnabled val="1"/>
        </dgm:presLayoutVars>
      </dgm:prSet>
      <dgm:spPr/>
    </dgm:pt>
    <dgm:pt modelId="{A6D5DBE8-9547-4122-A814-F1DF25029B56}" type="pres">
      <dgm:prSet presAssocID="{273CE97B-37D8-4218-BDDB-E93DC81D5B8D}" presName="Name13" presStyleLbl="parChTrans1D2" presStyleIdx="7" presStyleCnt="14"/>
      <dgm:spPr/>
    </dgm:pt>
    <dgm:pt modelId="{53467624-3CF7-4E80-8B03-8212B0EF41EF}" type="pres">
      <dgm:prSet presAssocID="{EE99EE9D-1E95-47C1-B24D-9F0D617D7554}" presName="childText" presStyleLbl="bgAcc1" presStyleIdx="7" presStyleCnt="14">
        <dgm:presLayoutVars>
          <dgm:bulletEnabled val="1"/>
        </dgm:presLayoutVars>
      </dgm:prSet>
      <dgm:spPr/>
    </dgm:pt>
    <dgm:pt modelId="{5D043AB1-48E4-4330-A498-D52EA1E2BAE2}" type="pres">
      <dgm:prSet presAssocID="{0B7925F2-516E-4430-BA67-67DD1D0F3245}" presName="Name13" presStyleLbl="parChTrans1D2" presStyleIdx="8" presStyleCnt="14"/>
      <dgm:spPr/>
    </dgm:pt>
    <dgm:pt modelId="{0D69C570-9943-4777-93C3-333E1A637632}" type="pres">
      <dgm:prSet presAssocID="{5E03D2AE-41C6-4C93-BE5E-B9F2CD7B17F6}" presName="childText" presStyleLbl="bgAcc1" presStyleIdx="8" presStyleCnt="14">
        <dgm:presLayoutVars>
          <dgm:bulletEnabled val="1"/>
        </dgm:presLayoutVars>
      </dgm:prSet>
      <dgm:spPr/>
    </dgm:pt>
    <dgm:pt modelId="{A52D65A3-ED11-4DC7-968A-FC9BF1551868}" type="pres">
      <dgm:prSet presAssocID="{964CBDDC-2705-4B78-8935-F24023EEEBB5}" presName="Name13" presStyleLbl="parChTrans1D2" presStyleIdx="9" presStyleCnt="14"/>
      <dgm:spPr/>
    </dgm:pt>
    <dgm:pt modelId="{49732F11-BB28-4740-B100-B855D7A22AA4}" type="pres">
      <dgm:prSet presAssocID="{9A22B917-4098-43DB-8C3E-8DF099A86AFA}" presName="childText" presStyleLbl="bgAcc1" presStyleIdx="9" presStyleCnt="14">
        <dgm:presLayoutVars>
          <dgm:bulletEnabled val="1"/>
        </dgm:presLayoutVars>
      </dgm:prSet>
      <dgm:spPr/>
    </dgm:pt>
    <dgm:pt modelId="{D1BDD400-4C9A-48A5-B8EE-ED4719D24537}" type="pres">
      <dgm:prSet presAssocID="{027A920F-28C3-4E6D-A182-B1F98D7B2FAD}" presName="Name13" presStyleLbl="parChTrans1D2" presStyleIdx="10" presStyleCnt="14"/>
      <dgm:spPr/>
    </dgm:pt>
    <dgm:pt modelId="{B70F11FB-2894-4B80-A92D-2DC76D6DA171}" type="pres">
      <dgm:prSet presAssocID="{F52832CB-4888-46EE-BB88-0BB5A1C31AE6}" presName="childText" presStyleLbl="bgAcc1" presStyleIdx="10" presStyleCnt="14">
        <dgm:presLayoutVars>
          <dgm:bulletEnabled val="1"/>
        </dgm:presLayoutVars>
      </dgm:prSet>
      <dgm:spPr/>
    </dgm:pt>
    <dgm:pt modelId="{F886640B-366C-4177-BD59-63106F295400}" type="pres">
      <dgm:prSet presAssocID="{CD72C0DF-729D-48B4-A9D5-06221A3F26DF}" presName="Name13" presStyleLbl="parChTrans1D2" presStyleIdx="11" presStyleCnt="14"/>
      <dgm:spPr/>
    </dgm:pt>
    <dgm:pt modelId="{3189F6AD-9690-4799-B9C1-ECE0AB0B3F93}" type="pres">
      <dgm:prSet presAssocID="{47BAF889-22BF-4B05-BDF0-442057E51390}" presName="childText" presStyleLbl="bgAcc1" presStyleIdx="11" presStyleCnt="14">
        <dgm:presLayoutVars>
          <dgm:bulletEnabled val="1"/>
        </dgm:presLayoutVars>
      </dgm:prSet>
      <dgm:spPr/>
    </dgm:pt>
    <dgm:pt modelId="{D16C559F-BE8E-4086-9228-782260E16442}" type="pres">
      <dgm:prSet presAssocID="{9EB31C63-F4C2-4D93-9351-FD6F78850210}" presName="root" presStyleCnt="0"/>
      <dgm:spPr/>
    </dgm:pt>
    <dgm:pt modelId="{C6968C04-D9B7-47CE-9F6C-AB1950B3ADD6}" type="pres">
      <dgm:prSet presAssocID="{9EB31C63-F4C2-4D93-9351-FD6F78850210}" presName="rootComposite" presStyleCnt="0"/>
      <dgm:spPr/>
    </dgm:pt>
    <dgm:pt modelId="{14069FF8-7315-484F-A033-D8E978322860}" type="pres">
      <dgm:prSet presAssocID="{9EB31C63-F4C2-4D93-9351-FD6F78850210}" presName="rootText" presStyleLbl="node1" presStyleIdx="3" presStyleCnt="4"/>
      <dgm:spPr>
        <a:prstGeom prst="roundRect">
          <a:avLst/>
        </a:prstGeom>
      </dgm:spPr>
    </dgm:pt>
    <dgm:pt modelId="{2AAADD44-E187-428E-959A-628E9866CB19}" type="pres">
      <dgm:prSet presAssocID="{9EB31C63-F4C2-4D93-9351-FD6F78850210}" presName="rootConnector" presStyleLbl="node1" presStyleIdx="3" presStyleCnt="4"/>
      <dgm:spPr/>
    </dgm:pt>
    <dgm:pt modelId="{A0FD526E-894F-4E30-BCA9-C48DF3D7E8C0}" type="pres">
      <dgm:prSet presAssocID="{9EB31C63-F4C2-4D93-9351-FD6F78850210}" presName="childShape" presStyleCnt="0"/>
      <dgm:spPr/>
    </dgm:pt>
    <dgm:pt modelId="{0C4C1433-BB1F-4D84-ABC6-C4A79693AB1D}" type="pres">
      <dgm:prSet presAssocID="{BE4833B5-3E1A-4477-B9F2-D342B4F58CD7}" presName="Name13" presStyleLbl="parChTrans1D2" presStyleIdx="12" presStyleCnt="14"/>
      <dgm:spPr/>
    </dgm:pt>
    <dgm:pt modelId="{B0F6EEA2-B149-498A-B964-B6BD94143580}" type="pres">
      <dgm:prSet presAssocID="{5B2FAF49-49A4-4E43-B570-8072B01B8F0B}" presName="childText" presStyleLbl="bgAcc1" presStyleIdx="12" presStyleCnt="14">
        <dgm:presLayoutVars>
          <dgm:bulletEnabled val="1"/>
        </dgm:presLayoutVars>
      </dgm:prSet>
      <dgm:spPr/>
    </dgm:pt>
    <dgm:pt modelId="{05DC5053-08A9-4880-A1FB-79F44DADD4EE}" type="pres">
      <dgm:prSet presAssocID="{2C4601BA-B3D2-4323-967A-5027DF256824}" presName="Name13" presStyleLbl="parChTrans1D2" presStyleIdx="13" presStyleCnt="14"/>
      <dgm:spPr/>
    </dgm:pt>
    <dgm:pt modelId="{C7C9A03F-DC2B-4FD9-AADF-B083901C8178}" type="pres">
      <dgm:prSet presAssocID="{7FBA5406-B5F6-4DAD-8F4C-BC767B6804C5}" presName="childText" presStyleLbl="bgAcc1" presStyleIdx="13" presStyleCnt="14">
        <dgm:presLayoutVars>
          <dgm:bulletEnabled val="1"/>
        </dgm:presLayoutVars>
      </dgm:prSet>
      <dgm:spPr/>
    </dgm:pt>
  </dgm:ptLst>
  <dgm:cxnLst>
    <dgm:cxn modelId="{26962F01-CC3A-41E1-80B0-83FA6F413024}" type="presOf" srcId="{D3894CCE-852F-4610-A98D-A98EA5C141A1}" destId="{4AEFD112-F39F-4E15-9015-29CBA568BE76}" srcOrd="1" destOrd="0" presId="urn:microsoft.com/office/officeart/2005/8/layout/hierarchy3"/>
    <dgm:cxn modelId="{CBC6BE01-8070-45F6-AD02-21A8DEE45F47}" srcId="{93DCB6A3-D445-4517-9641-9CA3112FA0EB}" destId="{D3894CCE-852F-4610-A98D-A98EA5C141A1}" srcOrd="1" destOrd="0" parTransId="{4DA68111-5022-451A-BD46-C40CCFC089B9}" sibTransId="{1DEAAC15-4976-4577-9C46-47561DD69DA8}"/>
    <dgm:cxn modelId="{3FF8CA02-20C7-4843-B7AC-2791D7A27515}" type="presOf" srcId="{273CE97B-37D8-4218-BDDB-E93DC81D5B8D}" destId="{A6D5DBE8-9547-4122-A814-F1DF25029B56}" srcOrd="0" destOrd="0" presId="urn:microsoft.com/office/officeart/2005/8/layout/hierarchy3"/>
    <dgm:cxn modelId="{7B9BD102-D7A2-4E82-83E3-C3D581AF94D9}" type="presOf" srcId="{A1819D0E-2627-4445-BCA9-A2B376A569F1}" destId="{21801E80-1E2D-43AF-B6B8-43FD5EDF7912}" srcOrd="0" destOrd="0" presId="urn:microsoft.com/office/officeart/2005/8/layout/hierarchy3"/>
    <dgm:cxn modelId="{97AF8705-B58E-49E4-B177-0D1F0D8273E0}" type="presOf" srcId="{9EB31C63-F4C2-4D93-9351-FD6F78850210}" destId="{14069FF8-7315-484F-A033-D8E978322860}" srcOrd="0" destOrd="0" presId="urn:microsoft.com/office/officeart/2005/8/layout/hierarchy3"/>
    <dgm:cxn modelId="{5F3CEF0A-A616-44B1-A1C0-BAB370872BEB}" srcId="{D3894CCE-852F-4610-A98D-A98EA5C141A1}" destId="{57E152CB-6DFD-4034-A06A-5D7EA692F6B3}" srcOrd="2" destOrd="0" parTransId="{11517DC8-6ACD-4967-B9D3-C27CB6953873}" sibTransId="{98E7A75E-A262-46FE-9E7C-FF12059B54C3}"/>
    <dgm:cxn modelId="{E034B40B-B48D-43E4-9A86-F668876E2F9E}" type="presOf" srcId="{F52832CB-4888-46EE-BB88-0BB5A1C31AE6}" destId="{B70F11FB-2894-4B80-A92D-2DC76D6DA171}" srcOrd="0" destOrd="0" presId="urn:microsoft.com/office/officeart/2005/8/layout/hierarchy3"/>
    <dgm:cxn modelId="{22A1CC0D-D388-4C2D-8624-3105CBA3BDE5}" type="presOf" srcId="{47BAF889-22BF-4B05-BDF0-442057E51390}" destId="{3189F6AD-9690-4799-B9C1-ECE0AB0B3F93}" srcOrd="0" destOrd="0" presId="urn:microsoft.com/office/officeart/2005/8/layout/hierarchy3"/>
    <dgm:cxn modelId="{09780113-E297-4A4D-B512-447CC055A9CB}" type="presOf" srcId="{11517DC8-6ACD-4967-B9D3-C27CB6953873}" destId="{31BE08C9-06E0-45E1-B6F3-A4E27D8DE8F9}" srcOrd="0" destOrd="0" presId="urn:microsoft.com/office/officeart/2005/8/layout/hierarchy3"/>
    <dgm:cxn modelId="{FDB19115-63A6-48DF-BBCA-B8EF85577466}" type="presOf" srcId="{9F01C5F3-5B2E-4E65-8CD1-737A74E5332C}" destId="{12134096-B372-4D38-BECD-E735088753B4}" srcOrd="0" destOrd="0" presId="urn:microsoft.com/office/officeart/2005/8/layout/hierarchy3"/>
    <dgm:cxn modelId="{8B97C418-0138-40CB-BC9B-A17A86AF533A}" type="presOf" srcId="{B3DEC0E0-C631-4C0A-BCE1-7F7E10376838}" destId="{7DEFEE68-809F-4F18-A3B2-2D32E54AEE91}" srcOrd="0" destOrd="0" presId="urn:microsoft.com/office/officeart/2005/8/layout/hierarchy3"/>
    <dgm:cxn modelId="{52529721-BE06-49A3-BCE0-115B268970BB}" type="presOf" srcId="{51216C1B-CD34-4CD2-9B36-069ED0AF1489}" destId="{2DA686C2-2622-407C-9B41-31D48C94007D}" srcOrd="0" destOrd="0" presId="urn:microsoft.com/office/officeart/2005/8/layout/hierarchy3"/>
    <dgm:cxn modelId="{227D0A2F-F163-4974-882D-7E7E323D6E24}" type="presOf" srcId="{DA73397E-5FEB-48EB-AB99-EC305E998474}" destId="{4854D0EB-4646-4B26-97DD-07ACDEA0693F}" srcOrd="0" destOrd="0" presId="urn:microsoft.com/office/officeart/2005/8/layout/hierarchy3"/>
    <dgm:cxn modelId="{DB6D442F-81CE-42DB-94D6-24BEAEF35D89}" type="presOf" srcId="{9A22B917-4098-43DB-8C3E-8DF099A86AFA}" destId="{49732F11-BB28-4740-B100-B855D7A22AA4}" srcOrd="0" destOrd="0" presId="urn:microsoft.com/office/officeart/2005/8/layout/hierarchy3"/>
    <dgm:cxn modelId="{0531D538-0ECB-4E49-989E-3BFEC2078AC8}" type="presOf" srcId="{964CBDDC-2705-4B78-8935-F24023EEEBB5}" destId="{A52D65A3-ED11-4DC7-968A-FC9BF1551868}" srcOrd="0" destOrd="0" presId="urn:microsoft.com/office/officeart/2005/8/layout/hierarchy3"/>
    <dgm:cxn modelId="{918D1D39-8251-4151-8BD5-314191F3115F}" type="presOf" srcId="{EEE619C2-3067-4D41-B1EF-1FE38106ED9B}" destId="{22425B8A-9AD3-42D0-A190-80C8165F2831}" srcOrd="0" destOrd="0" presId="urn:microsoft.com/office/officeart/2005/8/layout/hierarchy3"/>
    <dgm:cxn modelId="{C9C0B73E-6E2A-414B-B658-AA0762F9C67C}" type="presOf" srcId="{2C4601BA-B3D2-4323-967A-5027DF256824}" destId="{05DC5053-08A9-4880-A1FB-79F44DADD4EE}" srcOrd="0" destOrd="0" presId="urn:microsoft.com/office/officeart/2005/8/layout/hierarchy3"/>
    <dgm:cxn modelId="{8202955E-866A-4E12-87E9-0596A1B62570}" type="presOf" srcId="{93DCB6A3-D445-4517-9641-9CA3112FA0EB}" destId="{8C7FCB6A-8B9C-4B99-93F8-085262F98C32}" srcOrd="0" destOrd="0" presId="urn:microsoft.com/office/officeart/2005/8/layout/hierarchy3"/>
    <dgm:cxn modelId="{73D8955E-6569-45A4-A011-D9EFB58F30F3}" type="presOf" srcId="{57E152CB-6DFD-4034-A06A-5D7EA692F6B3}" destId="{2CA3256B-8AE7-4791-86D6-1D1A34392084}" srcOrd="0" destOrd="0" presId="urn:microsoft.com/office/officeart/2005/8/layout/hierarchy3"/>
    <dgm:cxn modelId="{336B0861-3C8F-4CC8-8609-0CCC556F3E86}" srcId="{D3894CCE-852F-4610-A98D-A98EA5C141A1}" destId="{59BB7E55-0C2B-48AB-B485-58BD98F48001}" srcOrd="0" destOrd="0" parTransId="{42AFFFA9-AB0F-47B3-9CF4-3A593D70E371}" sibTransId="{D0A4CD04-230C-4A7A-8672-D111D8AB3739}"/>
    <dgm:cxn modelId="{1B83D761-1F18-48B2-99C2-8BAA4D9A2156}" type="presOf" srcId="{027A920F-28C3-4E6D-A182-B1F98D7B2FAD}" destId="{D1BDD400-4C9A-48A5-B8EE-ED4719D24537}" srcOrd="0" destOrd="0" presId="urn:microsoft.com/office/officeart/2005/8/layout/hierarchy3"/>
    <dgm:cxn modelId="{EB1F9B42-95A5-4CC3-ADB3-EFE64C402A7B}" srcId="{9A713CA7-E010-4993-B1A9-B42321D9A77B}" destId="{9A22B917-4098-43DB-8C3E-8DF099A86AFA}" srcOrd="3" destOrd="0" parTransId="{964CBDDC-2705-4B78-8935-F24023EEEBB5}" sibTransId="{11D5D971-758D-4297-84B1-948F9C3493F4}"/>
    <dgm:cxn modelId="{587C5344-A906-4390-B542-5B230A234208}" srcId="{9BB2E837-B9A3-488E-B23C-7FFD1C2F5F69}" destId="{5BA4357F-EB60-4779-A47A-DF585359A235}" srcOrd="2" destOrd="0" parTransId="{51216C1B-CD34-4CD2-9B36-069ED0AF1489}" sibTransId="{535D8669-D097-4ABB-9762-A8BD3EB4EBF2}"/>
    <dgm:cxn modelId="{37F58447-9E10-4B11-AB66-BD076ECC7BE8}" type="presOf" srcId="{9BB2E837-B9A3-488E-B23C-7FFD1C2F5F69}" destId="{49E22CE3-80B7-43E6-804F-AB837CCDB237}" srcOrd="1" destOrd="0" presId="urn:microsoft.com/office/officeart/2005/8/layout/hierarchy3"/>
    <dgm:cxn modelId="{FE1C9F4D-ADCE-44AF-8A64-DAF824FB2F20}" srcId="{9A713CA7-E010-4993-B1A9-B42321D9A77B}" destId="{EEE619C2-3067-4D41-B1EF-1FE38106ED9B}" srcOrd="0" destOrd="0" parTransId="{829613C3-7642-4858-AA45-983D26655696}" sibTransId="{37CD6365-6EE5-4D36-9435-B10562F4B41B}"/>
    <dgm:cxn modelId="{E030AF6F-D497-48AF-8E67-86571C6B7169}" srcId="{9EB31C63-F4C2-4D93-9351-FD6F78850210}" destId="{5B2FAF49-49A4-4E43-B570-8072B01B8F0B}" srcOrd="0" destOrd="0" parTransId="{BE4833B5-3E1A-4477-B9F2-D342B4F58CD7}" sibTransId="{39F345B1-4B14-43E2-9340-08E091E03A94}"/>
    <dgm:cxn modelId="{2C939470-95B9-4D7A-957A-79D56BC06981}" srcId="{9BB2E837-B9A3-488E-B23C-7FFD1C2F5F69}" destId="{B3DEC0E0-C631-4C0A-BCE1-7F7E10376838}" srcOrd="0" destOrd="0" parTransId="{7CF2739F-0997-4B05-B5F7-3F099BCEC863}" sibTransId="{628BC6D0-1062-41D5-A291-F97E95C5F7F8}"/>
    <dgm:cxn modelId="{5866B874-7BC5-4D96-83D6-C224F1FF9AF8}" type="presOf" srcId="{42AFFFA9-AB0F-47B3-9CF4-3A593D70E371}" destId="{0FADEF26-2C53-4092-A3B9-778656D53BB1}" srcOrd="0" destOrd="0" presId="urn:microsoft.com/office/officeart/2005/8/layout/hierarchy3"/>
    <dgm:cxn modelId="{3B77A478-ABA4-45D7-B733-31A36AD328EB}" type="presOf" srcId="{5BA4357F-EB60-4779-A47A-DF585359A235}" destId="{E26AA25D-1CA8-41E9-A1AC-D3C5865D5A25}" srcOrd="0" destOrd="0" presId="urn:microsoft.com/office/officeart/2005/8/layout/hierarchy3"/>
    <dgm:cxn modelId="{6EE7577A-77FD-487B-A336-569BB77135AF}" type="presOf" srcId="{5E03D2AE-41C6-4C93-BE5E-B9F2CD7B17F6}" destId="{0D69C570-9943-4777-93C3-333E1A637632}" srcOrd="0" destOrd="0" presId="urn:microsoft.com/office/officeart/2005/8/layout/hierarchy3"/>
    <dgm:cxn modelId="{9243817A-D3C2-424D-892C-300BE3B72228}" srcId="{93DCB6A3-D445-4517-9641-9CA3112FA0EB}" destId="{9A713CA7-E010-4993-B1A9-B42321D9A77B}" srcOrd="2" destOrd="0" parTransId="{772D7A58-6790-4546-93CA-DC7991CCA1AC}" sibTransId="{8FF2E971-46F7-4CBF-8325-D95E61B9AE2A}"/>
    <dgm:cxn modelId="{A3B3607E-E2F7-4C96-890A-CB6F25010FB8}" type="presOf" srcId="{0EEE697C-1A6C-49B2-A298-89FCE21AD6BD}" destId="{643DE7F9-45DF-4543-BA22-03C643B56F75}" srcOrd="0" destOrd="0" presId="urn:microsoft.com/office/officeart/2005/8/layout/hierarchy3"/>
    <dgm:cxn modelId="{BE680883-643D-4D24-881C-91CFA659FAF2}" srcId="{9A713CA7-E010-4993-B1A9-B42321D9A77B}" destId="{EE99EE9D-1E95-47C1-B24D-9F0D617D7554}" srcOrd="1" destOrd="0" parTransId="{273CE97B-37D8-4218-BDDB-E93DC81D5B8D}" sibTransId="{39C6CF5A-B586-4E8D-B515-427D2C3E637D}"/>
    <dgm:cxn modelId="{72B6FA8C-3AEE-46DE-9ADD-8404CB9CBFBF}" type="presOf" srcId="{9EB31C63-F4C2-4D93-9351-FD6F78850210}" destId="{2AAADD44-E187-428E-959A-628E9866CB19}" srcOrd="1" destOrd="0" presId="urn:microsoft.com/office/officeart/2005/8/layout/hierarchy3"/>
    <dgm:cxn modelId="{939FE08E-599D-4763-9DE9-819E112A54C3}" type="presOf" srcId="{59BB7E55-0C2B-48AB-B485-58BD98F48001}" destId="{A8BF513A-D86D-4C6F-8F93-0DF4DBBEB3A6}" srcOrd="0" destOrd="0" presId="urn:microsoft.com/office/officeart/2005/8/layout/hierarchy3"/>
    <dgm:cxn modelId="{B0344190-74FF-446A-92BB-7F8599C1DBD8}" srcId="{D3894CCE-852F-4610-A98D-A98EA5C141A1}" destId="{DA73397E-5FEB-48EB-AB99-EC305E998474}" srcOrd="1" destOrd="0" parTransId="{9F01C5F3-5B2E-4E65-8CD1-737A74E5332C}" sibTransId="{0D0A65CE-59A2-4CC4-8539-084FDBBD4540}"/>
    <dgm:cxn modelId="{4C4E8094-411C-44B4-8643-FADF97CAC01C}" type="presOf" srcId="{9A713CA7-E010-4993-B1A9-B42321D9A77B}" destId="{15D122D8-9D85-4937-A70B-D6B439EA2A12}" srcOrd="0" destOrd="0" presId="urn:microsoft.com/office/officeart/2005/8/layout/hierarchy3"/>
    <dgm:cxn modelId="{18AEE794-B015-4DEF-9351-0E4C02C54E3D}" type="presOf" srcId="{5B2FAF49-49A4-4E43-B570-8072B01B8F0B}" destId="{B0F6EEA2-B149-498A-B964-B6BD94143580}" srcOrd="0" destOrd="0" presId="urn:microsoft.com/office/officeart/2005/8/layout/hierarchy3"/>
    <dgm:cxn modelId="{14ADB196-4E8D-4C92-AD73-40B0060F1D01}" srcId="{9BB2E837-B9A3-488E-B23C-7FFD1C2F5F69}" destId="{A1819D0E-2627-4445-BCA9-A2B376A569F1}" srcOrd="1" destOrd="0" parTransId="{0EEE697C-1A6C-49B2-A298-89FCE21AD6BD}" sibTransId="{90B8C60A-45F3-485D-9A9A-F3FEAF51E251}"/>
    <dgm:cxn modelId="{4D231399-1480-4512-A170-F00705BCA3DA}" type="presOf" srcId="{7CF2739F-0997-4B05-B5F7-3F099BCEC863}" destId="{327F2067-917C-4ABD-AA13-197D80167C70}" srcOrd="0" destOrd="0" presId="urn:microsoft.com/office/officeart/2005/8/layout/hierarchy3"/>
    <dgm:cxn modelId="{329FDD99-0038-483C-B201-56DC304D042B}" type="presOf" srcId="{0B7925F2-516E-4430-BA67-67DD1D0F3245}" destId="{5D043AB1-48E4-4330-A498-D52EA1E2BAE2}" srcOrd="0" destOrd="0" presId="urn:microsoft.com/office/officeart/2005/8/layout/hierarchy3"/>
    <dgm:cxn modelId="{DD50F5A9-65BB-4AC9-9945-09EAC510152C}" type="presOf" srcId="{CD72C0DF-729D-48B4-A9D5-06221A3F26DF}" destId="{F886640B-366C-4177-BD59-63106F295400}" srcOrd="0" destOrd="0" presId="urn:microsoft.com/office/officeart/2005/8/layout/hierarchy3"/>
    <dgm:cxn modelId="{FEE486AD-5282-45D7-9C0B-C81376B1A874}" srcId="{9EB31C63-F4C2-4D93-9351-FD6F78850210}" destId="{7FBA5406-B5F6-4DAD-8F4C-BC767B6804C5}" srcOrd="1" destOrd="0" parTransId="{2C4601BA-B3D2-4323-967A-5027DF256824}" sibTransId="{605961CB-83EF-41A2-9E4F-1B56446E107E}"/>
    <dgm:cxn modelId="{46131FB9-DDCE-41EF-B47C-08FF4BDF4E44}" srcId="{93DCB6A3-D445-4517-9641-9CA3112FA0EB}" destId="{9EB31C63-F4C2-4D93-9351-FD6F78850210}" srcOrd="3" destOrd="0" parTransId="{49180744-BDD6-4CD3-8DAE-7D18BBE0871B}" sibTransId="{DCCA054C-20BC-44CE-9EDF-0156BCC606D8}"/>
    <dgm:cxn modelId="{36CEEAC0-4850-4CDB-B1F8-2842CC645903}" srcId="{93DCB6A3-D445-4517-9641-9CA3112FA0EB}" destId="{9BB2E837-B9A3-488E-B23C-7FFD1C2F5F69}" srcOrd="0" destOrd="0" parTransId="{EC7D016B-58BF-4195-A3E7-BAA5689DDC0A}" sibTransId="{E6A3BD17-C561-4006-AFBA-3508E70DB996}"/>
    <dgm:cxn modelId="{5E3AF3C6-C1C4-41CF-A77B-36C9213B7B59}" srcId="{9A713CA7-E010-4993-B1A9-B42321D9A77B}" destId="{47BAF889-22BF-4B05-BDF0-442057E51390}" srcOrd="5" destOrd="0" parTransId="{CD72C0DF-729D-48B4-A9D5-06221A3F26DF}" sibTransId="{9FC84D8A-5453-4A9A-ABD4-60C4026559BE}"/>
    <dgm:cxn modelId="{F8B111C9-8525-4872-8D99-847717E557BC}" type="presOf" srcId="{D3894CCE-852F-4610-A98D-A98EA5C141A1}" destId="{201B162E-1318-4976-BDA9-9DEEDEC0EFD0}" srcOrd="0" destOrd="0" presId="urn:microsoft.com/office/officeart/2005/8/layout/hierarchy3"/>
    <dgm:cxn modelId="{3A2538CD-2B28-4B81-8465-6206EE512012}" type="presOf" srcId="{9A713CA7-E010-4993-B1A9-B42321D9A77B}" destId="{2135CBFB-48D9-4529-8FA4-2B9F5EFC230A}" srcOrd="1" destOrd="0" presId="urn:microsoft.com/office/officeart/2005/8/layout/hierarchy3"/>
    <dgm:cxn modelId="{B3FF99CE-2FD0-4A44-B188-471DC85C7179}" type="presOf" srcId="{9BB2E837-B9A3-488E-B23C-7FFD1C2F5F69}" destId="{A30C97E0-5274-47D3-A66E-00939E0C2067}" srcOrd="0" destOrd="0" presId="urn:microsoft.com/office/officeart/2005/8/layout/hierarchy3"/>
    <dgm:cxn modelId="{4A757BD5-8081-4EE4-B27D-73E5C923945E}" type="presOf" srcId="{BE4833B5-3E1A-4477-B9F2-D342B4F58CD7}" destId="{0C4C1433-BB1F-4D84-ABC6-C4A79693AB1D}" srcOrd="0" destOrd="0" presId="urn:microsoft.com/office/officeart/2005/8/layout/hierarchy3"/>
    <dgm:cxn modelId="{8912B7DB-5493-46CF-BEE7-6C8B5236A6EB}" srcId="{9A713CA7-E010-4993-B1A9-B42321D9A77B}" destId="{5E03D2AE-41C6-4C93-BE5E-B9F2CD7B17F6}" srcOrd="2" destOrd="0" parTransId="{0B7925F2-516E-4430-BA67-67DD1D0F3245}" sibTransId="{2CE0AAA2-A268-4887-914D-AEAB23C5E204}"/>
    <dgm:cxn modelId="{950F43DD-C27D-467C-A8D7-D8D7D7E4F227}" type="presOf" srcId="{EE99EE9D-1E95-47C1-B24D-9F0D617D7554}" destId="{53467624-3CF7-4E80-8B03-8212B0EF41EF}" srcOrd="0" destOrd="0" presId="urn:microsoft.com/office/officeart/2005/8/layout/hierarchy3"/>
    <dgm:cxn modelId="{A6236DE3-50F1-4274-880E-83610F98503C}" srcId="{9A713CA7-E010-4993-B1A9-B42321D9A77B}" destId="{F52832CB-4888-46EE-BB88-0BB5A1C31AE6}" srcOrd="4" destOrd="0" parTransId="{027A920F-28C3-4E6D-A182-B1F98D7B2FAD}" sibTransId="{A371A111-58BE-4EC6-9F3C-008F30D7B505}"/>
    <dgm:cxn modelId="{106FADFA-ED87-48FD-95C0-64C850057A36}" type="presOf" srcId="{829613C3-7642-4858-AA45-983D26655696}" destId="{DD4CC41A-459F-4D6D-96FB-D3DCA6181B54}" srcOrd="0" destOrd="0" presId="urn:microsoft.com/office/officeart/2005/8/layout/hierarchy3"/>
    <dgm:cxn modelId="{26B4FEFB-1CA1-4285-8E1E-CC3995CF7548}" type="presOf" srcId="{7FBA5406-B5F6-4DAD-8F4C-BC767B6804C5}" destId="{C7C9A03F-DC2B-4FD9-AADF-B083901C8178}" srcOrd="0" destOrd="0" presId="urn:microsoft.com/office/officeart/2005/8/layout/hierarchy3"/>
    <dgm:cxn modelId="{C862AF34-E9E3-4E64-8AB5-5F7EC6B807A5}" type="presParOf" srcId="{8C7FCB6A-8B9C-4B99-93F8-085262F98C32}" destId="{E72F0B9F-F12A-40F4-98BB-0BFA87D5758B}" srcOrd="0" destOrd="0" presId="urn:microsoft.com/office/officeart/2005/8/layout/hierarchy3"/>
    <dgm:cxn modelId="{97292983-4FE9-45BE-A8D4-603C554B89DD}" type="presParOf" srcId="{E72F0B9F-F12A-40F4-98BB-0BFA87D5758B}" destId="{8DF1F95E-B925-4348-AF23-0FC6CCF8594D}" srcOrd="0" destOrd="0" presId="urn:microsoft.com/office/officeart/2005/8/layout/hierarchy3"/>
    <dgm:cxn modelId="{25B01788-D0F2-4CBC-BD24-55AF60B70869}" type="presParOf" srcId="{8DF1F95E-B925-4348-AF23-0FC6CCF8594D}" destId="{A30C97E0-5274-47D3-A66E-00939E0C2067}" srcOrd="0" destOrd="0" presId="urn:microsoft.com/office/officeart/2005/8/layout/hierarchy3"/>
    <dgm:cxn modelId="{EEA0DBDB-0E0B-464B-865B-BB6943BB1830}" type="presParOf" srcId="{8DF1F95E-B925-4348-AF23-0FC6CCF8594D}" destId="{49E22CE3-80B7-43E6-804F-AB837CCDB237}" srcOrd="1" destOrd="0" presId="urn:microsoft.com/office/officeart/2005/8/layout/hierarchy3"/>
    <dgm:cxn modelId="{EF252778-8E6A-43BE-9751-908E752C860E}" type="presParOf" srcId="{E72F0B9F-F12A-40F4-98BB-0BFA87D5758B}" destId="{E3349AEB-4A79-441E-8A1B-B7ECF2B3E16A}" srcOrd="1" destOrd="0" presId="urn:microsoft.com/office/officeart/2005/8/layout/hierarchy3"/>
    <dgm:cxn modelId="{5835BC26-0A1B-459D-A60F-F1A429EF6FD2}" type="presParOf" srcId="{E3349AEB-4A79-441E-8A1B-B7ECF2B3E16A}" destId="{327F2067-917C-4ABD-AA13-197D80167C70}" srcOrd="0" destOrd="0" presId="urn:microsoft.com/office/officeart/2005/8/layout/hierarchy3"/>
    <dgm:cxn modelId="{CC11DB82-32C4-4D12-8B4D-8348D53D31E1}" type="presParOf" srcId="{E3349AEB-4A79-441E-8A1B-B7ECF2B3E16A}" destId="{7DEFEE68-809F-4F18-A3B2-2D32E54AEE91}" srcOrd="1" destOrd="0" presId="urn:microsoft.com/office/officeart/2005/8/layout/hierarchy3"/>
    <dgm:cxn modelId="{D9DE476B-3FB0-4370-8AAB-6E6478D7E9E1}" type="presParOf" srcId="{E3349AEB-4A79-441E-8A1B-B7ECF2B3E16A}" destId="{643DE7F9-45DF-4543-BA22-03C643B56F75}" srcOrd="2" destOrd="0" presId="urn:microsoft.com/office/officeart/2005/8/layout/hierarchy3"/>
    <dgm:cxn modelId="{A34A1AF4-4701-45B0-823E-B7F43533D5B1}" type="presParOf" srcId="{E3349AEB-4A79-441E-8A1B-B7ECF2B3E16A}" destId="{21801E80-1E2D-43AF-B6B8-43FD5EDF7912}" srcOrd="3" destOrd="0" presId="urn:microsoft.com/office/officeart/2005/8/layout/hierarchy3"/>
    <dgm:cxn modelId="{068E0C23-6B2F-4371-9914-7B7317A84A88}" type="presParOf" srcId="{E3349AEB-4A79-441E-8A1B-B7ECF2B3E16A}" destId="{2DA686C2-2622-407C-9B41-31D48C94007D}" srcOrd="4" destOrd="0" presId="urn:microsoft.com/office/officeart/2005/8/layout/hierarchy3"/>
    <dgm:cxn modelId="{8F9E4B6C-B9E0-436B-A963-8C60FAEE547C}" type="presParOf" srcId="{E3349AEB-4A79-441E-8A1B-B7ECF2B3E16A}" destId="{E26AA25D-1CA8-41E9-A1AC-D3C5865D5A25}" srcOrd="5" destOrd="0" presId="urn:microsoft.com/office/officeart/2005/8/layout/hierarchy3"/>
    <dgm:cxn modelId="{F6C23CCF-06BD-40FC-8518-D8EAAFA444E4}" type="presParOf" srcId="{8C7FCB6A-8B9C-4B99-93F8-085262F98C32}" destId="{4F9B385D-169C-4C80-BDE3-CB87ABC88C73}" srcOrd="1" destOrd="0" presId="urn:microsoft.com/office/officeart/2005/8/layout/hierarchy3"/>
    <dgm:cxn modelId="{D9EA6D7C-E1E3-48BA-9696-F69966F00C4C}" type="presParOf" srcId="{4F9B385D-169C-4C80-BDE3-CB87ABC88C73}" destId="{32CC39A0-29BF-459D-9657-12842A7E31E3}" srcOrd="0" destOrd="0" presId="urn:microsoft.com/office/officeart/2005/8/layout/hierarchy3"/>
    <dgm:cxn modelId="{E03B512A-FBF6-4D69-875A-B1553A6D8FCA}" type="presParOf" srcId="{32CC39A0-29BF-459D-9657-12842A7E31E3}" destId="{201B162E-1318-4976-BDA9-9DEEDEC0EFD0}" srcOrd="0" destOrd="0" presId="urn:microsoft.com/office/officeart/2005/8/layout/hierarchy3"/>
    <dgm:cxn modelId="{425A34CE-7625-4BF4-83C2-A8EC55F6B2EF}" type="presParOf" srcId="{32CC39A0-29BF-459D-9657-12842A7E31E3}" destId="{4AEFD112-F39F-4E15-9015-29CBA568BE76}" srcOrd="1" destOrd="0" presId="urn:microsoft.com/office/officeart/2005/8/layout/hierarchy3"/>
    <dgm:cxn modelId="{B41C5F38-51C0-40E1-AB24-040CEB24CB69}" type="presParOf" srcId="{4F9B385D-169C-4C80-BDE3-CB87ABC88C73}" destId="{CA632D45-3E61-48E3-B9EC-E23B78A7BF1F}" srcOrd="1" destOrd="0" presId="urn:microsoft.com/office/officeart/2005/8/layout/hierarchy3"/>
    <dgm:cxn modelId="{BFEA36E4-0FB4-452A-88FD-156E827D6A54}" type="presParOf" srcId="{CA632D45-3E61-48E3-B9EC-E23B78A7BF1F}" destId="{0FADEF26-2C53-4092-A3B9-778656D53BB1}" srcOrd="0" destOrd="0" presId="urn:microsoft.com/office/officeart/2005/8/layout/hierarchy3"/>
    <dgm:cxn modelId="{4318AAA3-EB4D-42F7-82E6-7CB798F08ECB}" type="presParOf" srcId="{CA632D45-3E61-48E3-B9EC-E23B78A7BF1F}" destId="{A8BF513A-D86D-4C6F-8F93-0DF4DBBEB3A6}" srcOrd="1" destOrd="0" presId="urn:microsoft.com/office/officeart/2005/8/layout/hierarchy3"/>
    <dgm:cxn modelId="{3E48EF83-2872-4E9D-8436-A280EADDCA9E}" type="presParOf" srcId="{CA632D45-3E61-48E3-B9EC-E23B78A7BF1F}" destId="{12134096-B372-4D38-BECD-E735088753B4}" srcOrd="2" destOrd="0" presId="urn:microsoft.com/office/officeart/2005/8/layout/hierarchy3"/>
    <dgm:cxn modelId="{B63FD2FB-B096-4EC5-AF05-CAB29CCF01AF}" type="presParOf" srcId="{CA632D45-3E61-48E3-B9EC-E23B78A7BF1F}" destId="{4854D0EB-4646-4B26-97DD-07ACDEA0693F}" srcOrd="3" destOrd="0" presId="urn:microsoft.com/office/officeart/2005/8/layout/hierarchy3"/>
    <dgm:cxn modelId="{CA2C6D2F-61E1-4F9E-AA66-78E6276418ED}" type="presParOf" srcId="{CA632D45-3E61-48E3-B9EC-E23B78A7BF1F}" destId="{31BE08C9-06E0-45E1-B6F3-A4E27D8DE8F9}" srcOrd="4" destOrd="0" presId="urn:microsoft.com/office/officeart/2005/8/layout/hierarchy3"/>
    <dgm:cxn modelId="{6E11C41A-F032-429A-AA11-8B6DE7D26D57}" type="presParOf" srcId="{CA632D45-3E61-48E3-B9EC-E23B78A7BF1F}" destId="{2CA3256B-8AE7-4791-86D6-1D1A34392084}" srcOrd="5" destOrd="0" presId="urn:microsoft.com/office/officeart/2005/8/layout/hierarchy3"/>
    <dgm:cxn modelId="{80B765EF-5EA7-4B36-BA8D-10738E017F4E}" type="presParOf" srcId="{8C7FCB6A-8B9C-4B99-93F8-085262F98C32}" destId="{AC6762E3-333A-452E-A630-7E0B6CF8C84D}" srcOrd="2" destOrd="0" presId="urn:microsoft.com/office/officeart/2005/8/layout/hierarchy3"/>
    <dgm:cxn modelId="{26EA0E0E-3019-4063-A9F2-C8C9EB707938}" type="presParOf" srcId="{AC6762E3-333A-452E-A630-7E0B6CF8C84D}" destId="{E1CBA6ED-4C35-431F-BEC7-054AB67B58F1}" srcOrd="0" destOrd="0" presId="urn:microsoft.com/office/officeart/2005/8/layout/hierarchy3"/>
    <dgm:cxn modelId="{B351F2BE-F92D-4C52-AB9B-BF2B7AD1EF53}" type="presParOf" srcId="{E1CBA6ED-4C35-431F-BEC7-054AB67B58F1}" destId="{15D122D8-9D85-4937-A70B-D6B439EA2A12}" srcOrd="0" destOrd="0" presId="urn:microsoft.com/office/officeart/2005/8/layout/hierarchy3"/>
    <dgm:cxn modelId="{1A7F0A3F-4B36-4F7E-A8A0-BF18FF7D37EE}" type="presParOf" srcId="{E1CBA6ED-4C35-431F-BEC7-054AB67B58F1}" destId="{2135CBFB-48D9-4529-8FA4-2B9F5EFC230A}" srcOrd="1" destOrd="0" presId="urn:microsoft.com/office/officeart/2005/8/layout/hierarchy3"/>
    <dgm:cxn modelId="{056957E8-E49E-4A21-BBFA-ACEFA97ABCF5}" type="presParOf" srcId="{AC6762E3-333A-452E-A630-7E0B6CF8C84D}" destId="{25A3CC87-D522-4B6A-868F-F186257683E2}" srcOrd="1" destOrd="0" presId="urn:microsoft.com/office/officeart/2005/8/layout/hierarchy3"/>
    <dgm:cxn modelId="{128B2737-2FFA-4DE5-9797-DD668E5C4D68}" type="presParOf" srcId="{25A3CC87-D522-4B6A-868F-F186257683E2}" destId="{DD4CC41A-459F-4D6D-96FB-D3DCA6181B54}" srcOrd="0" destOrd="0" presId="urn:microsoft.com/office/officeart/2005/8/layout/hierarchy3"/>
    <dgm:cxn modelId="{414E57A0-D250-4F9D-BBD4-73FFBE887C99}" type="presParOf" srcId="{25A3CC87-D522-4B6A-868F-F186257683E2}" destId="{22425B8A-9AD3-42D0-A190-80C8165F2831}" srcOrd="1" destOrd="0" presId="urn:microsoft.com/office/officeart/2005/8/layout/hierarchy3"/>
    <dgm:cxn modelId="{AAE6D00A-656C-4A06-A072-706B7FC01D79}" type="presParOf" srcId="{25A3CC87-D522-4B6A-868F-F186257683E2}" destId="{A6D5DBE8-9547-4122-A814-F1DF25029B56}" srcOrd="2" destOrd="0" presId="urn:microsoft.com/office/officeart/2005/8/layout/hierarchy3"/>
    <dgm:cxn modelId="{5CA961B5-8D08-4600-8DA2-96E37513CCE1}" type="presParOf" srcId="{25A3CC87-D522-4B6A-868F-F186257683E2}" destId="{53467624-3CF7-4E80-8B03-8212B0EF41EF}" srcOrd="3" destOrd="0" presId="urn:microsoft.com/office/officeart/2005/8/layout/hierarchy3"/>
    <dgm:cxn modelId="{5916373E-2D2D-472D-AD69-F60C1C5C2513}" type="presParOf" srcId="{25A3CC87-D522-4B6A-868F-F186257683E2}" destId="{5D043AB1-48E4-4330-A498-D52EA1E2BAE2}" srcOrd="4" destOrd="0" presId="urn:microsoft.com/office/officeart/2005/8/layout/hierarchy3"/>
    <dgm:cxn modelId="{17C5AC44-A6C2-478B-A29D-B308CB131ED2}" type="presParOf" srcId="{25A3CC87-D522-4B6A-868F-F186257683E2}" destId="{0D69C570-9943-4777-93C3-333E1A637632}" srcOrd="5" destOrd="0" presId="urn:microsoft.com/office/officeart/2005/8/layout/hierarchy3"/>
    <dgm:cxn modelId="{37430AA9-9886-4683-AA28-5FA787D0C0E0}" type="presParOf" srcId="{25A3CC87-D522-4B6A-868F-F186257683E2}" destId="{A52D65A3-ED11-4DC7-968A-FC9BF1551868}" srcOrd="6" destOrd="0" presId="urn:microsoft.com/office/officeart/2005/8/layout/hierarchy3"/>
    <dgm:cxn modelId="{97D50024-D456-45B5-995A-7A910E8339EE}" type="presParOf" srcId="{25A3CC87-D522-4B6A-868F-F186257683E2}" destId="{49732F11-BB28-4740-B100-B855D7A22AA4}" srcOrd="7" destOrd="0" presId="urn:microsoft.com/office/officeart/2005/8/layout/hierarchy3"/>
    <dgm:cxn modelId="{977C5DA7-FEC0-457F-B9F1-C32030626E29}" type="presParOf" srcId="{25A3CC87-D522-4B6A-868F-F186257683E2}" destId="{D1BDD400-4C9A-48A5-B8EE-ED4719D24537}" srcOrd="8" destOrd="0" presId="urn:microsoft.com/office/officeart/2005/8/layout/hierarchy3"/>
    <dgm:cxn modelId="{1658D9F4-2326-4E0A-8735-6AACE1FD875C}" type="presParOf" srcId="{25A3CC87-D522-4B6A-868F-F186257683E2}" destId="{B70F11FB-2894-4B80-A92D-2DC76D6DA171}" srcOrd="9" destOrd="0" presId="urn:microsoft.com/office/officeart/2005/8/layout/hierarchy3"/>
    <dgm:cxn modelId="{65C345F4-6051-4E69-83FA-135019175101}" type="presParOf" srcId="{25A3CC87-D522-4B6A-868F-F186257683E2}" destId="{F886640B-366C-4177-BD59-63106F295400}" srcOrd="10" destOrd="0" presId="urn:microsoft.com/office/officeart/2005/8/layout/hierarchy3"/>
    <dgm:cxn modelId="{0C110B1B-6310-487A-9BAD-E475CE9E54DE}" type="presParOf" srcId="{25A3CC87-D522-4B6A-868F-F186257683E2}" destId="{3189F6AD-9690-4799-B9C1-ECE0AB0B3F93}" srcOrd="11" destOrd="0" presId="urn:microsoft.com/office/officeart/2005/8/layout/hierarchy3"/>
    <dgm:cxn modelId="{EF8CA1AE-10EE-4A7A-8523-6AFE91B6DFF2}" type="presParOf" srcId="{8C7FCB6A-8B9C-4B99-93F8-085262F98C32}" destId="{D16C559F-BE8E-4086-9228-782260E16442}" srcOrd="3" destOrd="0" presId="urn:microsoft.com/office/officeart/2005/8/layout/hierarchy3"/>
    <dgm:cxn modelId="{77C512F5-E3A6-4E00-BC5E-CB8DD7479CE9}" type="presParOf" srcId="{D16C559F-BE8E-4086-9228-782260E16442}" destId="{C6968C04-D9B7-47CE-9F6C-AB1950B3ADD6}" srcOrd="0" destOrd="0" presId="urn:microsoft.com/office/officeart/2005/8/layout/hierarchy3"/>
    <dgm:cxn modelId="{E0A80F41-3E07-42B3-AC87-5A544207D2A2}" type="presParOf" srcId="{C6968C04-D9B7-47CE-9F6C-AB1950B3ADD6}" destId="{14069FF8-7315-484F-A033-D8E978322860}" srcOrd="0" destOrd="0" presId="urn:microsoft.com/office/officeart/2005/8/layout/hierarchy3"/>
    <dgm:cxn modelId="{CB261220-7A8E-4EA8-9E80-4FFFAA09EAF6}" type="presParOf" srcId="{C6968C04-D9B7-47CE-9F6C-AB1950B3ADD6}" destId="{2AAADD44-E187-428E-959A-628E9866CB19}" srcOrd="1" destOrd="0" presId="urn:microsoft.com/office/officeart/2005/8/layout/hierarchy3"/>
    <dgm:cxn modelId="{1051D4E8-4BE0-4606-A5C9-D3284110F58C}" type="presParOf" srcId="{D16C559F-BE8E-4086-9228-782260E16442}" destId="{A0FD526E-894F-4E30-BCA9-C48DF3D7E8C0}" srcOrd="1" destOrd="0" presId="urn:microsoft.com/office/officeart/2005/8/layout/hierarchy3"/>
    <dgm:cxn modelId="{EC191341-7C03-4899-BE02-5CC9E8C239CF}" type="presParOf" srcId="{A0FD526E-894F-4E30-BCA9-C48DF3D7E8C0}" destId="{0C4C1433-BB1F-4D84-ABC6-C4A79693AB1D}" srcOrd="0" destOrd="0" presId="urn:microsoft.com/office/officeart/2005/8/layout/hierarchy3"/>
    <dgm:cxn modelId="{C306F2B0-719A-4124-B10A-CC7554E94E67}" type="presParOf" srcId="{A0FD526E-894F-4E30-BCA9-C48DF3D7E8C0}" destId="{B0F6EEA2-B149-498A-B964-B6BD94143580}" srcOrd="1" destOrd="0" presId="urn:microsoft.com/office/officeart/2005/8/layout/hierarchy3"/>
    <dgm:cxn modelId="{7148F13B-3028-4852-8C81-C023C2F32B58}" type="presParOf" srcId="{A0FD526E-894F-4E30-BCA9-C48DF3D7E8C0}" destId="{05DC5053-08A9-4880-A1FB-79F44DADD4EE}" srcOrd="2" destOrd="0" presId="urn:microsoft.com/office/officeart/2005/8/layout/hierarchy3"/>
    <dgm:cxn modelId="{FA43D85D-78BD-4D0C-8916-F617321C50E7}" type="presParOf" srcId="{A0FD526E-894F-4E30-BCA9-C48DF3D7E8C0}" destId="{C7C9A03F-DC2B-4FD9-AADF-B083901C817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0C97E0-5274-47D3-A66E-00939E0C2067}">
      <dsp:nvSpPr>
        <dsp:cNvPr id="0" name=""/>
        <dsp:cNvSpPr/>
      </dsp:nvSpPr>
      <dsp:spPr>
        <a:xfrm>
          <a:off x="2278989" y="323"/>
          <a:ext cx="1399088" cy="699544"/>
        </a:xfrm>
        <a:prstGeom prst="roundRect">
          <a:avLst/>
        </a:prstGeom>
        <a:solidFill>
          <a:schemeClr val="accent4">
            <a:lumMod val="75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400" kern="1200" dirty="0">
              <a:solidFill>
                <a:schemeClr val="tx1"/>
              </a:solidFill>
              <a:latin typeface="Consolas" panose="020B0609020204030204" pitchFamily="49" charset="0"/>
            </a:rPr>
            <a:t>User</a:t>
          </a:r>
          <a:endParaRPr lang="ko-KR" altLang="en-US" sz="1400" kern="1200" dirty="0">
            <a:solidFill>
              <a:schemeClr val="tx1"/>
            </a:solidFill>
            <a:latin typeface="Consolas" panose="020B0609020204030204" pitchFamily="49" charset="0"/>
          </a:endParaRPr>
        </a:p>
      </dsp:txBody>
      <dsp:txXfrm>
        <a:off x="2313138" y="34472"/>
        <a:ext cx="1330790" cy="631246"/>
      </dsp:txXfrm>
    </dsp:sp>
    <dsp:sp modelId="{327F2067-917C-4ABD-AA13-197D80167C70}">
      <dsp:nvSpPr>
        <dsp:cNvPr id="0" name=""/>
        <dsp:cNvSpPr/>
      </dsp:nvSpPr>
      <dsp:spPr>
        <a:xfrm>
          <a:off x="2418898" y="699868"/>
          <a:ext cx="139908" cy="524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658"/>
              </a:lnTo>
              <a:lnTo>
                <a:pt x="139908" y="524658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7DEFEE68-809F-4F18-A3B2-2D32E54AEE91}">
      <dsp:nvSpPr>
        <dsp:cNvPr id="0" name=""/>
        <dsp:cNvSpPr/>
      </dsp:nvSpPr>
      <dsp:spPr>
        <a:xfrm>
          <a:off x="2558807" y="874754"/>
          <a:ext cx="1119270" cy="699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900" kern="1200" dirty="0" err="1">
              <a:latin typeface="Consolas" panose="020B0609020204030204" pitchFamily="49" charset="0"/>
            </a:rPr>
            <a:t>you_are</a:t>
          </a:r>
          <a:br>
            <a:rPr lang="en-US" altLang="ko-KR" sz="900" kern="1200" dirty="0">
              <a:latin typeface="Consolas" panose="020B0609020204030204" pitchFamily="49" charset="0"/>
            </a:rPr>
          </a:br>
          <a:r>
            <a:rPr lang="en-US" altLang="ko-KR" sz="900" kern="1200" dirty="0">
              <a:latin typeface="Consolas" panose="020B0609020204030204" pitchFamily="49" charset="0"/>
            </a:rPr>
            <a:t>(</a:t>
          </a:r>
          <a:r>
            <a:rPr lang="en-US" altLang="ko-KR" sz="900" kern="1200" dirty="0" err="1">
              <a:latin typeface="Consolas" panose="020B0609020204030204" pitchFamily="49" charset="0"/>
            </a:rPr>
            <a:t>CharField</a:t>
          </a:r>
          <a:r>
            <a:rPr lang="en-US" altLang="ko-KR" sz="900" kern="1200" dirty="0">
              <a:latin typeface="Consolas" panose="020B0609020204030204" pitchFamily="49" charset="0"/>
            </a:rPr>
            <a:t>)</a:t>
          </a:r>
          <a:endParaRPr lang="ko-KR" altLang="en-US" sz="900" kern="1200" dirty="0">
            <a:latin typeface="Consolas" panose="020B0609020204030204" pitchFamily="49" charset="0"/>
          </a:endParaRPr>
        </a:p>
      </dsp:txBody>
      <dsp:txXfrm>
        <a:off x="2579296" y="895243"/>
        <a:ext cx="1078292" cy="658566"/>
      </dsp:txXfrm>
    </dsp:sp>
    <dsp:sp modelId="{643DE7F9-45DF-4543-BA22-03C643B56F75}">
      <dsp:nvSpPr>
        <dsp:cNvPr id="0" name=""/>
        <dsp:cNvSpPr/>
      </dsp:nvSpPr>
      <dsp:spPr>
        <a:xfrm>
          <a:off x="2418898" y="699868"/>
          <a:ext cx="139908" cy="1399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9088"/>
              </a:lnTo>
              <a:lnTo>
                <a:pt x="139908" y="1399088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21801E80-1E2D-43AF-B6B8-43FD5EDF7912}">
      <dsp:nvSpPr>
        <dsp:cNvPr id="0" name=""/>
        <dsp:cNvSpPr/>
      </dsp:nvSpPr>
      <dsp:spPr>
        <a:xfrm>
          <a:off x="2558807" y="1749184"/>
          <a:ext cx="1119270" cy="699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shade val="50000"/>
              <a:hueOff val="-84886"/>
              <a:satOff val="0"/>
              <a:lumOff val="690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900" kern="1200" dirty="0">
              <a:latin typeface="Consolas" panose="020B0609020204030204" pitchFamily="49" charset="0"/>
            </a:rPr>
            <a:t>lang</a:t>
          </a:r>
          <a:br>
            <a:rPr lang="en-US" altLang="ko-KR" sz="900" kern="1200" dirty="0">
              <a:latin typeface="Consolas" panose="020B0609020204030204" pitchFamily="49" charset="0"/>
            </a:rPr>
          </a:br>
          <a:r>
            <a:rPr lang="en-US" altLang="ko-KR" sz="900" kern="1200" dirty="0">
              <a:latin typeface="Consolas" panose="020B0609020204030204" pitchFamily="49" charset="0"/>
            </a:rPr>
            <a:t>(</a:t>
          </a:r>
          <a:r>
            <a:rPr lang="en-US" altLang="ko-KR" sz="900" kern="1200" dirty="0" err="1">
              <a:latin typeface="Consolas" panose="020B0609020204030204" pitchFamily="49" charset="0"/>
            </a:rPr>
            <a:t>CharField</a:t>
          </a:r>
          <a:r>
            <a:rPr lang="en-US" altLang="ko-KR" sz="900" kern="1200" dirty="0">
              <a:latin typeface="Consolas" panose="020B0609020204030204" pitchFamily="49" charset="0"/>
            </a:rPr>
            <a:t>)</a:t>
          </a:r>
          <a:endParaRPr lang="ko-KR" altLang="en-US" sz="900" kern="1200" dirty="0">
            <a:latin typeface="Consolas" panose="020B0609020204030204" pitchFamily="49" charset="0"/>
          </a:endParaRPr>
        </a:p>
      </dsp:txBody>
      <dsp:txXfrm>
        <a:off x="2579296" y="1769673"/>
        <a:ext cx="1078292" cy="658566"/>
      </dsp:txXfrm>
    </dsp:sp>
    <dsp:sp modelId="{2DA686C2-2622-407C-9B41-31D48C94007D}">
      <dsp:nvSpPr>
        <dsp:cNvPr id="0" name=""/>
        <dsp:cNvSpPr/>
      </dsp:nvSpPr>
      <dsp:spPr>
        <a:xfrm>
          <a:off x="2418898" y="699868"/>
          <a:ext cx="139908" cy="2273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3519"/>
              </a:lnTo>
              <a:lnTo>
                <a:pt x="139908" y="2273519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E26AA25D-1CA8-41E9-A1AC-D3C5865D5A25}">
      <dsp:nvSpPr>
        <dsp:cNvPr id="0" name=""/>
        <dsp:cNvSpPr/>
      </dsp:nvSpPr>
      <dsp:spPr>
        <a:xfrm>
          <a:off x="2558807" y="2623615"/>
          <a:ext cx="1119270" cy="699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shade val="50000"/>
              <a:hueOff val="-169773"/>
              <a:satOff val="0"/>
              <a:lumOff val="1380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900" kern="1200" dirty="0" err="1">
              <a:latin typeface="Consolas" panose="020B0609020204030204" pitchFamily="49" charset="0"/>
            </a:rPr>
            <a:t>SubjectSelect</a:t>
          </a:r>
          <a:br>
            <a:rPr lang="en-US" altLang="ko-KR" sz="900" kern="1200" dirty="0">
              <a:latin typeface="Consolas" panose="020B0609020204030204" pitchFamily="49" charset="0"/>
            </a:rPr>
          </a:br>
          <a:r>
            <a:rPr lang="en-US" altLang="ko-KR" sz="900" kern="1200" dirty="0">
              <a:latin typeface="Consolas" panose="020B0609020204030204" pitchFamily="49" charset="0"/>
            </a:rPr>
            <a:t>(</a:t>
          </a:r>
          <a:r>
            <a:rPr lang="en-US" altLang="ko-KR" sz="900" kern="1200" dirty="0" err="1">
              <a:latin typeface="Consolas" panose="020B0609020204030204" pitchFamily="49" charset="0"/>
            </a:rPr>
            <a:t>ManyToManyField</a:t>
          </a:r>
          <a:r>
            <a:rPr lang="en-US" altLang="ko-KR" sz="900" kern="1200" dirty="0">
              <a:latin typeface="Consolas" panose="020B0609020204030204" pitchFamily="49" charset="0"/>
            </a:rPr>
            <a:t>)</a:t>
          </a:r>
          <a:endParaRPr lang="ko-KR" altLang="en-US" sz="900" kern="1200" dirty="0">
            <a:latin typeface="Consolas" panose="020B0609020204030204" pitchFamily="49" charset="0"/>
          </a:endParaRPr>
        </a:p>
      </dsp:txBody>
      <dsp:txXfrm>
        <a:off x="2579296" y="2644104"/>
        <a:ext cx="1078292" cy="658566"/>
      </dsp:txXfrm>
    </dsp:sp>
    <dsp:sp modelId="{201B162E-1318-4976-BDA9-9DEEDEC0EFD0}">
      <dsp:nvSpPr>
        <dsp:cNvPr id="0" name=""/>
        <dsp:cNvSpPr/>
      </dsp:nvSpPr>
      <dsp:spPr>
        <a:xfrm>
          <a:off x="4027850" y="323"/>
          <a:ext cx="1399088" cy="699544"/>
        </a:xfrm>
        <a:prstGeom prst="roundRect">
          <a:avLst/>
        </a:prstGeom>
        <a:solidFill>
          <a:schemeClr val="accent4">
            <a:lumMod val="75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400" kern="1200" dirty="0" err="1">
              <a:solidFill>
                <a:schemeClr val="tx1"/>
              </a:solidFill>
              <a:latin typeface="Consolas" panose="020B0609020204030204" pitchFamily="49" charset="0"/>
            </a:rPr>
            <a:t>SubjectSelect</a:t>
          </a:r>
          <a:endParaRPr lang="ko-KR" altLang="en-US" sz="1400" kern="1200" dirty="0">
            <a:solidFill>
              <a:schemeClr val="tx1"/>
            </a:solidFill>
            <a:latin typeface="Consolas" panose="020B0609020204030204" pitchFamily="49" charset="0"/>
          </a:endParaRPr>
        </a:p>
      </dsp:txBody>
      <dsp:txXfrm>
        <a:off x="4061999" y="34472"/>
        <a:ext cx="1330790" cy="631246"/>
      </dsp:txXfrm>
    </dsp:sp>
    <dsp:sp modelId="{0FADEF26-2C53-4092-A3B9-778656D53BB1}">
      <dsp:nvSpPr>
        <dsp:cNvPr id="0" name=""/>
        <dsp:cNvSpPr/>
      </dsp:nvSpPr>
      <dsp:spPr>
        <a:xfrm>
          <a:off x="4167759" y="699868"/>
          <a:ext cx="139908" cy="524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658"/>
              </a:lnTo>
              <a:lnTo>
                <a:pt x="139908" y="524658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A8BF513A-D86D-4C6F-8F93-0DF4DBBEB3A6}">
      <dsp:nvSpPr>
        <dsp:cNvPr id="0" name=""/>
        <dsp:cNvSpPr/>
      </dsp:nvSpPr>
      <dsp:spPr>
        <a:xfrm>
          <a:off x="4307668" y="874754"/>
          <a:ext cx="1119270" cy="699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shade val="50000"/>
              <a:hueOff val="-254659"/>
              <a:satOff val="0"/>
              <a:lumOff val="2070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900" kern="1200" dirty="0">
              <a:latin typeface="Consolas" panose="020B0609020204030204" pitchFamily="49" charset="0"/>
            </a:rPr>
            <a:t>Subject</a:t>
          </a:r>
          <a:br>
            <a:rPr lang="en-US" altLang="ko-KR" sz="900" kern="1200" dirty="0">
              <a:latin typeface="Consolas" panose="020B0609020204030204" pitchFamily="49" charset="0"/>
            </a:rPr>
          </a:br>
          <a:r>
            <a:rPr lang="en-US" altLang="ko-KR" sz="900" kern="1200" dirty="0">
              <a:latin typeface="Consolas" panose="020B0609020204030204" pitchFamily="49" charset="0"/>
            </a:rPr>
            <a:t>(</a:t>
          </a:r>
          <a:r>
            <a:rPr lang="en-US" altLang="ko-KR" sz="900" kern="1200" dirty="0" err="1">
              <a:latin typeface="Consolas" panose="020B0609020204030204" pitchFamily="49" charset="0"/>
            </a:rPr>
            <a:t>ForeignField</a:t>
          </a:r>
          <a:r>
            <a:rPr lang="en-US" altLang="ko-KR" sz="900" kern="1200" dirty="0">
              <a:latin typeface="Consolas" panose="020B0609020204030204" pitchFamily="49" charset="0"/>
            </a:rPr>
            <a:t>)</a:t>
          </a:r>
          <a:endParaRPr lang="ko-KR" altLang="en-US" sz="900" kern="1200" dirty="0">
            <a:latin typeface="Consolas" panose="020B0609020204030204" pitchFamily="49" charset="0"/>
          </a:endParaRPr>
        </a:p>
      </dsp:txBody>
      <dsp:txXfrm>
        <a:off x="4328157" y="895243"/>
        <a:ext cx="1078292" cy="658566"/>
      </dsp:txXfrm>
    </dsp:sp>
    <dsp:sp modelId="{12134096-B372-4D38-BECD-E735088753B4}">
      <dsp:nvSpPr>
        <dsp:cNvPr id="0" name=""/>
        <dsp:cNvSpPr/>
      </dsp:nvSpPr>
      <dsp:spPr>
        <a:xfrm>
          <a:off x="4167759" y="699868"/>
          <a:ext cx="139908" cy="1399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9088"/>
              </a:lnTo>
              <a:lnTo>
                <a:pt x="139908" y="1399088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4854D0EB-4646-4B26-97DD-07ACDEA0693F}">
      <dsp:nvSpPr>
        <dsp:cNvPr id="0" name=""/>
        <dsp:cNvSpPr/>
      </dsp:nvSpPr>
      <dsp:spPr>
        <a:xfrm>
          <a:off x="4307668" y="1749184"/>
          <a:ext cx="1119270" cy="699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shade val="50000"/>
              <a:hueOff val="-339545"/>
              <a:satOff val="0"/>
              <a:lumOff val="2760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900" kern="1200" dirty="0">
              <a:latin typeface="Consolas" panose="020B0609020204030204" pitchFamily="49" charset="0"/>
            </a:rPr>
            <a:t>semester</a:t>
          </a:r>
          <a:br>
            <a:rPr lang="en-US" altLang="ko-KR" sz="900" kern="1200" dirty="0">
              <a:latin typeface="Consolas" panose="020B0609020204030204" pitchFamily="49" charset="0"/>
            </a:rPr>
          </a:br>
          <a:r>
            <a:rPr lang="en-US" altLang="ko-KR" sz="900" kern="1200" dirty="0">
              <a:latin typeface="Consolas" panose="020B0609020204030204" pitchFamily="49" charset="0"/>
            </a:rPr>
            <a:t>(</a:t>
          </a:r>
          <a:r>
            <a:rPr lang="en-US" altLang="ko-KR" sz="900" kern="1200" dirty="0" err="1">
              <a:latin typeface="Consolas" panose="020B0609020204030204" pitchFamily="49" charset="0"/>
            </a:rPr>
            <a:t>IntegerField</a:t>
          </a:r>
          <a:r>
            <a:rPr lang="en-US" altLang="ko-KR" sz="900" kern="1200" dirty="0">
              <a:latin typeface="Consolas" panose="020B0609020204030204" pitchFamily="49" charset="0"/>
            </a:rPr>
            <a:t>)</a:t>
          </a:r>
          <a:endParaRPr lang="ko-KR" altLang="en-US" sz="900" kern="1200" dirty="0">
            <a:latin typeface="Consolas" panose="020B0609020204030204" pitchFamily="49" charset="0"/>
          </a:endParaRPr>
        </a:p>
      </dsp:txBody>
      <dsp:txXfrm>
        <a:off x="4328157" y="1769673"/>
        <a:ext cx="1078292" cy="658566"/>
      </dsp:txXfrm>
    </dsp:sp>
    <dsp:sp modelId="{31BE08C9-06E0-45E1-B6F3-A4E27D8DE8F9}">
      <dsp:nvSpPr>
        <dsp:cNvPr id="0" name=""/>
        <dsp:cNvSpPr/>
      </dsp:nvSpPr>
      <dsp:spPr>
        <a:xfrm>
          <a:off x="4167759" y="699868"/>
          <a:ext cx="139908" cy="2273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3519"/>
              </a:lnTo>
              <a:lnTo>
                <a:pt x="139908" y="2273519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2CA3256B-8AE7-4791-86D6-1D1A34392084}">
      <dsp:nvSpPr>
        <dsp:cNvPr id="0" name=""/>
        <dsp:cNvSpPr/>
      </dsp:nvSpPr>
      <dsp:spPr>
        <a:xfrm>
          <a:off x="4307668" y="2623615"/>
          <a:ext cx="1119270" cy="699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shade val="50000"/>
              <a:hueOff val="-424431"/>
              <a:satOff val="0"/>
              <a:lumOff val="3450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900" kern="1200" dirty="0">
              <a:latin typeface="Consolas" panose="020B0609020204030204" pitchFamily="49" charset="0"/>
            </a:rPr>
            <a:t>grade</a:t>
          </a:r>
          <a:br>
            <a:rPr lang="en-US" altLang="ko-KR" sz="900" kern="1200" dirty="0">
              <a:latin typeface="Consolas" panose="020B0609020204030204" pitchFamily="49" charset="0"/>
            </a:rPr>
          </a:br>
          <a:r>
            <a:rPr lang="en-US" altLang="ko-KR" sz="900" kern="1200" dirty="0">
              <a:latin typeface="Consolas" panose="020B0609020204030204" pitchFamily="49" charset="0"/>
            </a:rPr>
            <a:t>(</a:t>
          </a:r>
          <a:r>
            <a:rPr lang="en-US" altLang="ko-KR" sz="900" kern="1200" dirty="0" err="1">
              <a:latin typeface="Consolas" panose="020B0609020204030204" pitchFamily="49" charset="0"/>
            </a:rPr>
            <a:t>CharField</a:t>
          </a:r>
          <a:r>
            <a:rPr lang="en-US" altLang="ko-KR" sz="900" kern="1200" dirty="0">
              <a:latin typeface="Consolas" panose="020B0609020204030204" pitchFamily="49" charset="0"/>
            </a:rPr>
            <a:t>, choices)</a:t>
          </a:r>
          <a:endParaRPr lang="ko-KR" altLang="en-US" sz="900" kern="1200" dirty="0">
            <a:latin typeface="Consolas" panose="020B0609020204030204" pitchFamily="49" charset="0"/>
          </a:endParaRPr>
        </a:p>
      </dsp:txBody>
      <dsp:txXfrm>
        <a:off x="4328157" y="2644104"/>
        <a:ext cx="1078292" cy="658566"/>
      </dsp:txXfrm>
    </dsp:sp>
    <dsp:sp modelId="{15D122D8-9D85-4937-A70B-D6B439EA2A12}">
      <dsp:nvSpPr>
        <dsp:cNvPr id="0" name=""/>
        <dsp:cNvSpPr/>
      </dsp:nvSpPr>
      <dsp:spPr>
        <a:xfrm>
          <a:off x="5776711" y="323"/>
          <a:ext cx="1399088" cy="699544"/>
        </a:xfrm>
        <a:prstGeom prst="roundRect">
          <a:avLst/>
        </a:prstGeom>
        <a:solidFill>
          <a:schemeClr val="accent4">
            <a:lumMod val="75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400" kern="1200" dirty="0">
              <a:solidFill>
                <a:schemeClr val="tx1"/>
              </a:solidFill>
              <a:latin typeface="Consolas" panose="020B0609020204030204" pitchFamily="49" charset="0"/>
            </a:rPr>
            <a:t>Subject</a:t>
          </a:r>
          <a:endParaRPr lang="ko-KR" altLang="en-US" sz="1400" kern="1200" dirty="0">
            <a:solidFill>
              <a:schemeClr val="tx1"/>
            </a:solidFill>
            <a:latin typeface="Consolas" panose="020B0609020204030204" pitchFamily="49" charset="0"/>
          </a:endParaRPr>
        </a:p>
      </dsp:txBody>
      <dsp:txXfrm>
        <a:off x="5810860" y="34472"/>
        <a:ext cx="1330790" cy="631246"/>
      </dsp:txXfrm>
    </dsp:sp>
    <dsp:sp modelId="{DD4CC41A-459F-4D6D-96FB-D3DCA6181B54}">
      <dsp:nvSpPr>
        <dsp:cNvPr id="0" name=""/>
        <dsp:cNvSpPr/>
      </dsp:nvSpPr>
      <dsp:spPr>
        <a:xfrm>
          <a:off x="5916620" y="699868"/>
          <a:ext cx="139908" cy="524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658"/>
              </a:lnTo>
              <a:lnTo>
                <a:pt x="139908" y="524658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22425B8A-9AD3-42D0-A190-80C8165F2831}">
      <dsp:nvSpPr>
        <dsp:cNvPr id="0" name=""/>
        <dsp:cNvSpPr/>
      </dsp:nvSpPr>
      <dsp:spPr>
        <a:xfrm>
          <a:off x="6056529" y="874754"/>
          <a:ext cx="1119270" cy="699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shade val="50000"/>
              <a:hueOff val="-509318"/>
              <a:satOff val="0"/>
              <a:lumOff val="4140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900" kern="1200" dirty="0" err="1">
              <a:latin typeface="Consolas" panose="020B0609020204030204" pitchFamily="49" charset="0"/>
            </a:rPr>
            <a:t>subject_nameEN</a:t>
          </a:r>
          <a:br>
            <a:rPr lang="en-US" altLang="ko-KR" sz="900" kern="1200" dirty="0">
              <a:latin typeface="Consolas" panose="020B0609020204030204" pitchFamily="49" charset="0"/>
            </a:rPr>
          </a:br>
          <a:r>
            <a:rPr lang="en-US" altLang="ko-KR" sz="900" kern="1200" dirty="0" err="1">
              <a:latin typeface="Consolas" panose="020B0609020204030204" pitchFamily="49" charset="0"/>
            </a:rPr>
            <a:t>subject_nameKR</a:t>
          </a:r>
          <a:br>
            <a:rPr lang="en-US" altLang="ko-KR" sz="900" kern="1200" dirty="0">
              <a:latin typeface="Consolas" panose="020B0609020204030204" pitchFamily="49" charset="0"/>
            </a:rPr>
          </a:br>
          <a:r>
            <a:rPr lang="en-US" altLang="ko-KR" sz="900" kern="1200" dirty="0">
              <a:latin typeface="Consolas" panose="020B0609020204030204" pitchFamily="49" charset="0"/>
            </a:rPr>
            <a:t>(</a:t>
          </a:r>
          <a:r>
            <a:rPr lang="en-US" altLang="ko-KR" sz="900" kern="1200" dirty="0" err="1">
              <a:latin typeface="Consolas" panose="020B0609020204030204" pitchFamily="49" charset="0"/>
            </a:rPr>
            <a:t>CharField</a:t>
          </a:r>
          <a:r>
            <a:rPr lang="en-US" altLang="ko-KR" sz="900" kern="1200" dirty="0">
              <a:latin typeface="Consolas" panose="020B0609020204030204" pitchFamily="49" charset="0"/>
            </a:rPr>
            <a:t>)</a:t>
          </a:r>
          <a:endParaRPr lang="ko-KR" altLang="en-US" sz="900" kern="1200" dirty="0">
            <a:latin typeface="Consolas" panose="020B0609020204030204" pitchFamily="49" charset="0"/>
          </a:endParaRPr>
        </a:p>
      </dsp:txBody>
      <dsp:txXfrm>
        <a:off x="6077018" y="895243"/>
        <a:ext cx="1078292" cy="658566"/>
      </dsp:txXfrm>
    </dsp:sp>
    <dsp:sp modelId="{A6D5DBE8-9547-4122-A814-F1DF25029B56}">
      <dsp:nvSpPr>
        <dsp:cNvPr id="0" name=""/>
        <dsp:cNvSpPr/>
      </dsp:nvSpPr>
      <dsp:spPr>
        <a:xfrm>
          <a:off x="5916620" y="699868"/>
          <a:ext cx="139908" cy="1399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9088"/>
              </a:lnTo>
              <a:lnTo>
                <a:pt x="139908" y="1399088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53467624-3CF7-4E80-8B03-8212B0EF41EF}">
      <dsp:nvSpPr>
        <dsp:cNvPr id="0" name=""/>
        <dsp:cNvSpPr/>
      </dsp:nvSpPr>
      <dsp:spPr>
        <a:xfrm>
          <a:off x="6056529" y="1749184"/>
          <a:ext cx="1119270" cy="699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shade val="50000"/>
              <a:hueOff val="-594204"/>
              <a:satOff val="0"/>
              <a:lumOff val="4830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900" kern="1200" dirty="0" err="1">
              <a:latin typeface="Consolas" panose="020B0609020204030204" pitchFamily="49" charset="0"/>
            </a:rPr>
            <a:t>subject_id</a:t>
          </a:r>
          <a:br>
            <a:rPr lang="en-US" altLang="ko-KR" sz="900" kern="1200" dirty="0">
              <a:latin typeface="Consolas" panose="020B0609020204030204" pitchFamily="49" charset="0"/>
            </a:rPr>
          </a:br>
          <a:r>
            <a:rPr lang="en-US" altLang="ko-KR" sz="900" kern="1200" dirty="0">
              <a:latin typeface="Consolas" panose="020B0609020204030204" pitchFamily="49" charset="0"/>
            </a:rPr>
            <a:t>(</a:t>
          </a:r>
          <a:r>
            <a:rPr lang="en-US" altLang="ko-KR" sz="900" kern="1200" dirty="0" err="1">
              <a:latin typeface="Consolas" panose="020B0609020204030204" pitchFamily="49" charset="0"/>
            </a:rPr>
            <a:t>CharField</a:t>
          </a:r>
          <a:r>
            <a:rPr lang="en-US" altLang="ko-KR" sz="900" kern="1200" dirty="0">
              <a:latin typeface="Consolas" panose="020B0609020204030204" pitchFamily="49" charset="0"/>
            </a:rPr>
            <a:t>)</a:t>
          </a:r>
          <a:endParaRPr lang="ko-KR" altLang="en-US" sz="900" kern="1200" dirty="0">
            <a:latin typeface="Consolas" panose="020B0609020204030204" pitchFamily="49" charset="0"/>
          </a:endParaRPr>
        </a:p>
      </dsp:txBody>
      <dsp:txXfrm>
        <a:off x="6077018" y="1769673"/>
        <a:ext cx="1078292" cy="658566"/>
      </dsp:txXfrm>
    </dsp:sp>
    <dsp:sp modelId="{5D043AB1-48E4-4330-A498-D52EA1E2BAE2}">
      <dsp:nvSpPr>
        <dsp:cNvPr id="0" name=""/>
        <dsp:cNvSpPr/>
      </dsp:nvSpPr>
      <dsp:spPr>
        <a:xfrm>
          <a:off x="5916620" y="699868"/>
          <a:ext cx="139908" cy="2273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3519"/>
              </a:lnTo>
              <a:lnTo>
                <a:pt x="139908" y="2273519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0D69C570-9943-4777-93C3-333E1A637632}">
      <dsp:nvSpPr>
        <dsp:cNvPr id="0" name=""/>
        <dsp:cNvSpPr/>
      </dsp:nvSpPr>
      <dsp:spPr>
        <a:xfrm>
          <a:off x="6056529" y="2623615"/>
          <a:ext cx="1119270" cy="699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shade val="50000"/>
              <a:hueOff val="-509318"/>
              <a:satOff val="0"/>
              <a:lumOff val="4140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900" kern="1200" dirty="0" err="1">
              <a:latin typeface="Consolas" panose="020B0609020204030204" pitchFamily="49" charset="0"/>
            </a:rPr>
            <a:t>subject_credit</a:t>
          </a:r>
          <a:br>
            <a:rPr lang="en-US" altLang="ko-KR" sz="900" kern="1200" dirty="0">
              <a:latin typeface="Consolas" panose="020B0609020204030204" pitchFamily="49" charset="0"/>
            </a:rPr>
          </a:br>
          <a:r>
            <a:rPr lang="en-US" altLang="ko-KR" sz="900" kern="1200" dirty="0">
              <a:latin typeface="Consolas" panose="020B0609020204030204" pitchFamily="49" charset="0"/>
            </a:rPr>
            <a:t>(</a:t>
          </a:r>
          <a:r>
            <a:rPr lang="en-US" altLang="ko-KR" sz="900" kern="1200" dirty="0" err="1">
              <a:latin typeface="Consolas" panose="020B0609020204030204" pitchFamily="49" charset="0"/>
            </a:rPr>
            <a:t>IntegerField</a:t>
          </a:r>
          <a:r>
            <a:rPr lang="en-US" altLang="ko-KR" sz="900" kern="1200" dirty="0">
              <a:latin typeface="Consolas" panose="020B0609020204030204" pitchFamily="49" charset="0"/>
            </a:rPr>
            <a:t>)</a:t>
          </a:r>
          <a:endParaRPr lang="ko-KR" altLang="en-US" sz="900" kern="1200" dirty="0">
            <a:latin typeface="Consolas" panose="020B0609020204030204" pitchFamily="49" charset="0"/>
          </a:endParaRPr>
        </a:p>
      </dsp:txBody>
      <dsp:txXfrm>
        <a:off x="6077018" y="2644104"/>
        <a:ext cx="1078292" cy="658566"/>
      </dsp:txXfrm>
    </dsp:sp>
    <dsp:sp modelId="{A52D65A3-ED11-4DC7-968A-FC9BF1551868}">
      <dsp:nvSpPr>
        <dsp:cNvPr id="0" name=""/>
        <dsp:cNvSpPr/>
      </dsp:nvSpPr>
      <dsp:spPr>
        <a:xfrm>
          <a:off x="5916620" y="699868"/>
          <a:ext cx="139908" cy="3147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7949"/>
              </a:lnTo>
              <a:lnTo>
                <a:pt x="139908" y="3147949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49732F11-BB28-4740-B100-B855D7A22AA4}">
      <dsp:nvSpPr>
        <dsp:cNvPr id="0" name=""/>
        <dsp:cNvSpPr/>
      </dsp:nvSpPr>
      <dsp:spPr>
        <a:xfrm>
          <a:off x="6056529" y="3498045"/>
          <a:ext cx="1119270" cy="699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shade val="50000"/>
              <a:hueOff val="-424431"/>
              <a:satOff val="0"/>
              <a:lumOff val="3450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900" kern="1200" dirty="0" err="1">
              <a:latin typeface="Consolas" panose="020B0609020204030204" pitchFamily="49" charset="0"/>
            </a:rPr>
            <a:t>subject_isAP</a:t>
          </a:r>
          <a:br>
            <a:rPr lang="en-US" altLang="ko-KR" sz="900" kern="1200" dirty="0">
              <a:latin typeface="Consolas" panose="020B0609020204030204" pitchFamily="49" charset="0"/>
            </a:rPr>
          </a:br>
          <a:r>
            <a:rPr lang="en-US" altLang="ko-KR" sz="900" kern="1200" dirty="0" err="1">
              <a:latin typeface="Consolas" panose="020B0609020204030204" pitchFamily="49" charset="0"/>
            </a:rPr>
            <a:t>subject_isEC</a:t>
          </a:r>
          <a:br>
            <a:rPr lang="en-US" altLang="ko-KR" sz="900" kern="1200" dirty="0">
              <a:latin typeface="Consolas" panose="020B0609020204030204" pitchFamily="49" charset="0"/>
            </a:rPr>
          </a:br>
          <a:r>
            <a:rPr lang="en-US" altLang="ko-KR" sz="900" kern="1200" dirty="0">
              <a:latin typeface="Consolas" panose="020B0609020204030204" pitchFamily="49" charset="0"/>
            </a:rPr>
            <a:t>(</a:t>
          </a:r>
          <a:r>
            <a:rPr lang="en-US" altLang="ko-KR" sz="900" kern="1200" dirty="0" err="1">
              <a:latin typeface="Consolas" panose="020B0609020204030204" pitchFamily="49" charset="0"/>
            </a:rPr>
            <a:t>BooleanField</a:t>
          </a:r>
          <a:r>
            <a:rPr lang="en-US" altLang="ko-KR" sz="900" kern="1200" dirty="0">
              <a:latin typeface="Consolas" panose="020B0609020204030204" pitchFamily="49" charset="0"/>
            </a:rPr>
            <a:t>)</a:t>
          </a:r>
          <a:endParaRPr lang="ko-KR" altLang="en-US" sz="900" kern="1200" dirty="0">
            <a:latin typeface="Consolas" panose="020B0609020204030204" pitchFamily="49" charset="0"/>
          </a:endParaRPr>
        </a:p>
      </dsp:txBody>
      <dsp:txXfrm>
        <a:off x="6077018" y="3518534"/>
        <a:ext cx="1078292" cy="658566"/>
      </dsp:txXfrm>
    </dsp:sp>
    <dsp:sp modelId="{D1BDD400-4C9A-48A5-B8EE-ED4719D24537}">
      <dsp:nvSpPr>
        <dsp:cNvPr id="0" name=""/>
        <dsp:cNvSpPr/>
      </dsp:nvSpPr>
      <dsp:spPr>
        <a:xfrm>
          <a:off x="5916620" y="699868"/>
          <a:ext cx="139908" cy="4022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2380"/>
              </a:lnTo>
              <a:lnTo>
                <a:pt x="139908" y="4022380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B70F11FB-2894-4B80-A92D-2DC76D6DA171}">
      <dsp:nvSpPr>
        <dsp:cNvPr id="0" name=""/>
        <dsp:cNvSpPr/>
      </dsp:nvSpPr>
      <dsp:spPr>
        <a:xfrm>
          <a:off x="6056529" y="4372476"/>
          <a:ext cx="1119270" cy="699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shade val="50000"/>
              <a:hueOff val="-339545"/>
              <a:satOff val="0"/>
              <a:lumOff val="2760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900" kern="1200" dirty="0" err="1">
              <a:latin typeface="Consolas" panose="020B0609020204030204" pitchFamily="49" charset="0"/>
            </a:rPr>
            <a:t>subject_linked</a:t>
          </a:r>
          <a:br>
            <a:rPr lang="en-US" altLang="ko-KR" sz="900" kern="1200" dirty="0">
              <a:latin typeface="Consolas" panose="020B0609020204030204" pitchFamily="49" charset="0"/>
            </a:rPr>
          </a:br>
          <a:r>
            <a:rPr lang="en-US" altLang="ko-KR" sz="900" kern="1200" dirty="0">
              <a:latin typeface="Consolas" panose="020B0609020204030204" pitchFamily="49" charset="0"/>
            </a:rPr>
            <a:t>(</a:t>
          </a:r>
          <a:r>
            <a:rPr lang="en-US" altLang="ko-KR" sz="900" kern="1200" dirty="0" err="1">
              <a:latin typeface="Consolas" panose="020B0609020204030204" pitchFamily="49" charset="0"/>
            </a:rPr>
            <a:t>ManyToManyField</a:t>
          </a:r>
          <a:r>
            <a:rPr lang="en-US" altLang="ko-KR" sz="900" kern="1200" dirty="0">
              <a:latin typeface="Consolas" panose="020B0609020204030204" pitchFamily="49" charset="0"/>
            </a:rPr>
            <a:t>)</a:t>
          </a:r>
          <a:endParaRPr lang="ko-KR" altLang="en-US" sz="900" kern="1200" dirty="0">
            <a:latin typeface="Consolas" panose="020B0609020204030204" pitchFamily="49" charset="0"/>
          </a:endParaRPr>
        </a:p>
      </dsp:txBody>
      <dsp:txXfrm>
        <a:off x="6077018" y="4392965"/>
        <a:ext cx="1078292" cy="658566"/>
      </dsp:txXfrm>
    </dsp:sp>
    <dsp:sp modelId="{F886640B-366C-4177-BD59-63106F295400}">
      <dsp:nvSpPr>
        <dsp:cNvPr id="0" name=""/>
        <dsp:cNvSpPr/>
      </dsp:nvSpPr>
      <dsp:spPr>
        <a:xfrm>
          <a:off x="5916620" y="699868"/>
          <a:ext cx="139908" cy="4896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6810"/>
              </a:lnTo>
              <a:lnTo>
                <a:pt x="139908" y="4896810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3189F6AD-9690-4799-B9C1-ECE0AB0B3F93}">
      <dsp:nvSpPr>
        <dsp:cNvPr id="0" name=""/>
        <dsp:cNvSpPr/>
      </dsp:nvSpPr>
      <dsp:spPr>
        <a:xfrm>
          <a:off x="6056529" y="5246906"/>
          <a:ext cx="1119270" cy="699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shade val="50000"/>
              <a:hueOff val="-254659"/>
              <a:satOff val="0"/>
              <a:lumOff val="2070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900" kern="1200" dirty="0" err="1">
              <a:latin typeface="Consolas" panose="020B0609020204030204" pitchFamily="49" charset="0"/>
            </a:rPr>
            <a:t>subject_division</a:t>
          </a:r>
          <a:br>
            <a:rPr lang="en-US" altLang="ko-KR" sz="900" kern="1200" dirty="0">
              <a:latin typeface="Consolas" panose="020B0609020204030204" pitchFamily="49" charset="0"/>
            </a:rPr>
          </a:br>
          <a:r>
            <a:rPr lang="en-US" altLang="ko-KR" sz="900" kern="1200" dirty="0">
              <a:latin typeface="Consolas" panose="020B0609020204030204" pitchFamily="49" charset="0"/>
            </a:rPr>
            <a:t>(</a:t>
          </a:r>
          <a:r>
            <a:rPr lang="en-US" altLang="ko-KR" sz="900" kern="1200" dirty="0" err="1">
              <a:latin typeface="Consolas" panose="020B0609020204030204" pitchFamily="49" charset="0"/>
            </a:rPr>
            <a:t>ForeignField</a:t>
          </a:r>
          <a:r>
            <a:rPr lang="en-US" altLang="ko-KR" sz="900" kern="1200" dirty="0">
              <a:latin typeface="Consolas" panose="020B0609020204030204" pitchFamily="49" charset="0"/>
            </a:rPr>
            <a:t>)</a:t>
          </a:r>
          <a:endParaRPr lang="ko-KR" altLang="en-US" sz="900" kern="1200" dirty="0">
            <a:latin typeface="Consolas" panose="020B0609020204030204" pitchFamily="49" charset="0"/>
          </a:endParaRPr>
        </a:p>
      </dsp:txBody>
      <dsp:txXfrm>
        <a:off x="6077018" y="5267395"/>
        <a:ext cx="1078292" cy="658566"/>
      </dsp:txXfrm>
    </dsp:sp>
    <dsp:sp modelId="{14069FF8-7315-484F-A033-D8E978322860}">
      <dsp:nvSpPr>
        <dsp:cNvPr id="0" name=""/>
        <dsp:cNvSpPr/>
      </dsp:nvSpPr>
      <dsp:spPr>
        <a:xfrm>
          <a:off x="7525572" y="323"/>
          <a:ext cx="1399088" cy="699544"/>
        </a:xfrm>
        <a:prstGeom prst="roundRect">
          <a:avLst/>
        </a:prstGeom>
        <a:solidFill>
          <a:schemeClr val="accent4">
            <a:lumMod val="75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400" kern="1200" dirty="0">
              <a:solidFill>
                <a:schemeClr val="tx1"/>
              </a:solidFill>
              <a:latin typeface="Consolas" panose="020B0609020204030204" pitchFamily="49" charset="0"/>
            </a:rPr>
            <a:t>Division</a:t>
          </a:r>
          <a:endParaRPr lang="ko-KR" altLang="en-US" sz="1400" kern="1200" dirty="0">
            <a:solidFill>
              <a:schemeClr val="tx1"/>
            </a:solidFill>
            <a:latin typeface="Consolas" panose="020B0609020204030204" pitchFamily="49" charset="0"/>
          </a:endParaRPr>
        </a:p>
      </dsp:txBody>
      <dsp:txXfrm>
        <a:off x="7559721" y="34472"/>
        <a:ext cx="1330790" cy="631246"/>
      </dsp:txXfrm>
    </dsp:sp>
    <dsp:sp modelId="{0C4C1433-BB1F-4D84-ABC6-C4A79693AB1D}">
      <dsp:nvSpPr>
        <dsp:cNvPr id="0" name=""/>
        <dsp:cNvSpPr/>
      </dsp:nvSpPr>
      <dsp:spPr>
        <a:xfrm>
          <a:off x="7665481" y="699868"/>
          <a:ext cx="139908" cy="524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658"/>
              </a:lnTo>
              <a:lnTo>
                <a:pt x="139908" y="524658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B0F6EEA2-B149-498A-B964-B6BD94143580}">
      <dsp:nvSpPr>
        <dsp:cNvPr id="0" name=""/>
        <dsp:cNvSpPr/>
      </dsp:nvSpPr>
      <dsp:spPr>
        <a:xfrm>
          <a:off x="7805390" y="874754"/>
          <a:ext cx="1119270" cy="699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shade val="50000"/>
              <a:hueOff val="-169773"/>
              <a:satOff val="0"/>
              <a:lumOff val="1380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900" kern="1200" dirty="0" err="1">
              <a:latin typeface="Consolas" panose="020B0609020204030204" pitchFamily="49" charset="0"/>
            </a:rPr>
            <a:t>division_name</a:t>
          </a:r>
          <a:br>
            <a:rPr lang="en-US" altLang="ko-KR" sz="900" kern="1200" dirty="0">
              <a:latin typeface="Consolas" panose="020B0609020204030204" pitchFamily="49" charset="0"/>
            </a:rPr>
          </a:br>
          <a:r>
            <a:rPr lang="en-US" altLang="ko-KR" sz="900" kern="1200" dirty="0">
              <a:latin typeface="Consolas" panose="020B0609020204030204" pitchFamily="49" charset="0"/>
            </a:rPr>
            <a:t>(</a:t>
          </a:r>
          <a:r>
            <a:rPr lang="en-US" altLang="ko-KR" sz="900" kern="1200" dirty="0" err="1">
              <a:latin typeface="Consolas" panose="020B0609020204030204" pitchFamily="49" charset="0"/>
            </a:rPr>
            <a:t>CharField</a:t>
          </a:r>
          <a:r>
            <a:rPr lang="en-US" altLang="ko-KR" sz="900" kern="1200" dirty="0">
              <a:latin typeface="Consolas" panose="020B0609020204030204" pitchFamily="49" charset="0"/>
            </a:rPr>
            <a:t>)</a:t>
          </a:r>
          <a:endParaRPr lang="ko-KR" altLang="en-US" sz="900" kern="1200" dirty="0">
            <a:latin typeface="Consolas" panose="020B0609020204030204" pitchFamily="49" charset="0"/>
          </a:endParaRPr>
        </a:p>
      </dsp:txBody>
      <dsp:txXfrm>
        <a:off x="7825879" y="895243"/>
        <a:ext cx="1078292" cy="658566"/>
      </dsp:txXfrm>
    </dsp:sp>
    <dsp:sp modelId="{05DC5053-08A9-4880-A1FB-79F44DADD4EE}">
      <dsp:nvSpPr>
        <dsp:cNvPr id="0" name=""/>
        <dsp:cNvSpPr/>
      </dsp:nvSpPr>
      <dsp:spPr>
        <a:xfrm>
          <a:off x="7665481" y="699868"/>
          <a:ext cx="139908" cy="1399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9088"/>
              </a:lnTo>
              <a:lnTo>
                <a:pt x="139908" y="1399088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C7C9A03F-DC2B-4FD9-AADF-B083901C8178}">
      <dsp:nvSpPr>
        <dsp:cNvPr id="0" name=""/>
        <dsp:cNvSpPr/>
      </dsp:nvSpPr>
      <dsp:spPr>
        <a:xfrm>
          <a:off x="7805390" y="1749184"/>
          <a:ext cx="1119270" cy="6995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shade val="50000"/>
              <a:hueOff val="-84886"/>
              <a:satOff val="0"/>
              <a:lumOff val="690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900" kern="1200" dirty="0" err="1">
              <a:latin typeface="Consolas" panose="020B0609020204030204" pitchFamily="49" charset="0"/>
            </a:rPr>
            <a:t>division_id</a:t>
          </a:r>
          <a:br>
            <a:rPr lang="en-US" altLang="ko-KR" sz="900" kern="1200" dirty="0">
              <a:latin typeface="Consolas" panose="020B0609020204030204" pitchFamily="49" charset="0"/>
            </a:rPr>
          </a:br>
          <a:r>
            <a:rPr lang="en-US" altLang="ko-KR" sz="900" kern="1200" dirty="0">
              <a:latin typeface="Consolas" panose="020B0609020204030204" pitchFamily="49" charset="0"/>
            </a:rPr>
            <a:t>(</a:t>
          </a:r>
          <a:r>
            <a:rPr lang="en-US" altLang="ko-KR" sz="900" kern="1200" dirty="0" err="1">
              <a:latin typeface="Consolas" panose="020B0609020204030204" pitchFamily="49" charset="0"/>
            </a:rPr>
            <a:t>CharField</a:t>
          </a:r>
          <a:r>
            <a:rPr lang="en-US" altLang="ko-KR" sz="900" kern="1200" dirty="0">
              <a:latin typeface="Consolas" panose="020B0609020204030204" pitchFamily="49" charset="0"/>
            </a:rPr>
            <a:t>)</a:t>
          </a:r>
          <a:endParaRPr lang="ko-KR" altLang="en-US" sz="900" kern="1200" dirty="0">
            <a:latin typeface="Consolas" panose="020B0609020204030204" pitchFamily="49" charset="0"/>
          </a:endParaRPr>
        </a:p>
      </dsp:txBody>
      <dsp:txXfrm>
        <a:off x="7825879" y="1769673"/>
        <a:ext cx="1078292" cy="658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2B6E-470C-4571-AE69-5DFE10BF8CBA}" type="datetimeFigureOut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1E5C6-E956-447F-8459-50BEFD61BA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2120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ECCEAA-B5E0-41AB-9026-AAF284531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22F5F75-693E-4EC2-B07B-598F0B388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425B9C-0F43-4E9A-9F8B-7A2CB99ED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BBB7F-5203-4E31-973C-0F5448BBE8A0}" type="datetime1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08F9791-13D6-4ADF-AF84-51080CB0C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Mango, an Online Zamong!</a:t>
            </a: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E85271-BD7A-4588-A651-7661CF187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C58312-EA32-4487-8E79-B27A20734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1399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141261-F7C7-4B00-9A49-6DD4CDDB7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1710FEA-3E16-4AC9-AA69-C6AC4BDCF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A855544-52A2-4EF0-98C0-B40463A3F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E4AC-1DB6-44DC-8DC7-7F30EAAAD953}" type="datetime1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ACE582F-D3C1-4931-B79B-C06D8A578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Mango, an Online Zamong!</a:t>
            </a: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0736AC8-24CA-4D0A-9D50-9CAD8E51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C58312-EA32-4487-8E79-B27A20734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436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E20E7A2-7D51-4173-AA31-CD1C93ADA4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016C872-613E-489D-888D-23E58B488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625802C-3089-4DBB-92DC-A35B41E53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8416F-0CB4-41F2-93C7-D5826DF5FE17}" type="datetime1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4FA1E7A-231A-46B9-8A16-CDAF1544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Mango, an Online Zamong!</a:t>
            </a: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43D1D4-FB44-4370-9DAA-0C25125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C58312-EA32-4487-8E79-B27A20734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64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6777E8-9598-441D-8393-57C8503DE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ucida Calligraphy" panose="03010101010101010101" pitchFamily="66" charset="0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746A45F-4BB0-4EAD-938E-5CDE5E5F2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Bahnschrift SemiLight" panose="020B0502040204020203" pitchFamily="34" charset="0"/>
              </a:defRPr>
            </a:lvl1pPr>
            <a:lvl2pPr>
              <a:defRPr>
                <a:latin typeface="Bahnschrift SemiLight" panose="020B0502040204020203" pitchFamily="34" charset="0"/>
              </a:defRPr>
            </a:lvl2pPr>
            <a:lvl3pPr>
              <a:defRPr>
                <a:latin typeface="Bahnschrift SemiLight" panose="020B0502040204020203" pitchFamily="34" charset="0"/>
              </a:defRPr>
            </a:lvl3pPr>
            <a:lvl4pPr>
              <a:defRPr>
                <a:latin typeface="Bahnschrift SemiLight" panose="020B0502040204020203" pitchFamily="34" charset="0"/>
              </a:defRPr>
            </a:lvl4pPr>
            <a:lvl5pPr>
              <a:defRPr>
                <a:latin typeface="Bahnschrift SemiLight" panose="020B0502040204020203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AAFD1EF-FCBD-4AC7-8560-C65BD1E86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799C-EFC6-4699-BBCD-C3711F6B50B7}" type="datetime1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655CA33-7524-44BE-88AA-35DC57729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>
                <a:latin typeface="Lucida Calligraphy" panose="03010101010101010101" pitchFamily="66" charset="0"/>
              </a:rPr>
              <a:t>Mango, an Online Zamong!</a:t>
            </a:r>
            <a:endParaRPr lang="ko-KR" altLang="en-US" dirty="0">
              <a:latin typeface="Lucida Calligraphy" panose="03010101010101010101" pitchFamily="66" charset="0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4C65EA5-EE4B-4565-815F-F62D177B4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C58312-EA32-4487-8E79-B27A2073412A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954868F-10E3-443C-9C42-8685530634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24" b="97423" l="2073" r="98100">
                        <a14:foregroundMark x1="7945" y1="29381" x2="7945" y2="29381"/>
                        <a14:foregroundMark x1="19862" y1="70103" x2="19862" y2="70103"/>
                        <a14:foregroundMark x1="46459" y1="22165" x2="46459" y2="22165"/>
                        <a14:foregroundMark x1="60794" y1="40206" x2="60794" y2="40206"/>
                        <a14:foregroundMark x1="77202" y1="49485" x2="77202" y2="49485"/>
                        <a14:foregroundMark x1="94128" y1="38660" x2="94128" y2="38660"/>
                      </a14:backgroundRemoval>
                    </a14:imgEffect>
                    <a14:imgEffect>
                      <a14:artisticCement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853" y="6269179"/>
            <a:ext cx="1610051" cy="539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52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B736B8-F70C-4F05-8730-B605806AE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F4E454E-BB62-4B13-8204-040C26B3E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83FD9FD-3F2C-4D94-A52B-51831191C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C9F2-8AD0-4B23-9C9A-22627E1FD9CA}" type="datetime1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8063837-1715-427E-9508-C75CAB62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Mango, an Online Zamong!</a:t>
            </a: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DA635D0-699B-4C79-B959-E925014A3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C58312-EA32-4487-8E79-B27A20734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247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2BF7E9-4743-4904-98EE-389051101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6AA03DF-53C3-4B03-A00C-9DC53BA6CF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77A17A0-197E-468A-BFF7-C16561140E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80D5AE5-C9EA-4E45-AB99-6A771E975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2C6B-0AEC-44CA-BE92-8EBC858281EC}" type="datetime1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57AD36D-D4F7-4EEF-BF74-662A7911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Mango, an Online Zamong!</a:t>
            </a: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50736B2-694C-4353-A28F-1460086B3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C58312-EA32-4487-8E79-B27A20734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3262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36D370-395F-4CBF-A360-04E738AD8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A1CE615-43C7-4D73-A1C6-2AF7E09AD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FB01501-4087-423B-AED5-E49C57AC4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FCFAC7E-4084-481E-A3BA-29CD93D4DB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4A4C1CB-9B31-4F43-A5E6-9042EEB10B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9BA567B-F5E3-4B06-83D6-653975415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D535-14F3-4C07-B493-78DC75F84F2E}" type="datetime1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B671E29-C9D1-4AF8-B256-AE728AAFB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Mango, an Online Zamong!</a:t>
            </a:r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BCA2C04-6127-42E1-9B73-E1662194F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C58312-EA32-4487-8E79-B27A20734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148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F6A401-77B0-4A3A-8E1F-E2A0EC38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560BF95-362E-4C7C-B28D-1375ED11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BB3B-9411-47AE-985F-E87265654B48}" type="datetime1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241EFB5-2D3D-4FFF-BE88-5FF4D170A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Mango, an Online Zamong!</a:t>
            </a:r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49A6AF9-7200-401D-94AF-EDAD56541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C58312-EA32-4487-8E79-B27A20734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490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2973A70-7183-40F4-A978-1295816DA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D5CD0-867F-45D7-ADA0-47AC681B8772}" type="datetime1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1922DD4-F489-46A0-B66D-A9E180ADB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Mango, an Online Zamong!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F20A901-EFCA-404B-8B92-99EC4A5E8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C58312-EA32-4487-8E79-B27A20734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004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6D75B1D-AF35-4055-A8FF-2C5294AC5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BCD7CFD-2DE6-46B2-A366-A08FC1F7D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3B7D9B5-0E42-4E50-8F54-023C45001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D362C83-0E41-4DC4-9691-A776E7DEC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8CE28-EF5B-4FAB-A629-D4511DE80270}" type="datetime1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EAB3D6B-2955-4B02-9684-DB0E9993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Mango, an Online Zamong!</a:t>
            </a: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60C9EC1-493A-4CC1-A0E0-013E0B492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C58312-EA32-4487-8E79-B27A20734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7388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F9E1E4-8859-4230-9FA0-E9BA18597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1BDE256-EB98-42DB-A7D5-EE8E0345E9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C2A22D0-9710-4CC8-9E2E-17AC1E213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8B7047C-57CB-4DF7-A4CC-C611825DB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CDF8-953F-4856-B10C-3EDB5A3DE9AA}" type="datetime1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AF5876C-EDDE-4DFD-9105-B4AC7C5B1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Mango, an Online Zamong!</a:t>
            </a: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D3BC1F1-9FE0-4C91-9553-A3789A753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C58312-EA32-4487-8E79-B27A20734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7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8D5B9AF2-8412-4D1B-AE1F-40CAFB4020A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7C1AF25-39F7-4C4E-AC86-DD6B05B31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A0C9257-4DDD-4386-918C-9AC796DAB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98AE951-E51A-4105-8164-5CBC49C63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9BE8E-B82F-4168-80A4-C42C6907E006}" type="datetime1">
              <a:rPr lang="ko-KR" altLang="en-US" smtClean="0"/>
              <a:t>2021-05-15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E1E238-E29C-4FE3-9A1D-BB83888AB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33344" y="6492875"/>
            <a:ext cx="25242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>
                <a:latin typeface="Lucida Calligraphy" panose="03010101010101010101" pitchFamily="66" charset="0"/>
              </a:rPr>
              <a:t>Mango, an Online </a:t>
            </a:r>
            <a:r>
              <a:rPr lang="en-US" altLang="ko-KR" dirty="0" err="1">
                <a:latin typeface="Lucida Calligraphy" panose="03010101010101010101" pitchFamily="66" charset="0"/>
              </a:rPr>
              <a:t>Zamong</a:t>
            </a:r>
            <a:r>
              <a:rPr lang="en-US" altLang="ko-KR" dirty="0">
                <a:latin typeface="Lucida Calligraphy" panose="03010101010101010101" pitchFamily="66" charset="0"/>
              </a:rPr>
              <a:t>!</a:t>
            </a:r>
            <a:endParaRPr lang="ko-KR" altLang="en-US" dirty="0">
              <a:latin typeface="Lucida Calligraphy" panose="03010101010101010101" pitchFamily="66" charset="0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F53EE3-9DFC-4F98-8C55-09AE0126AC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6549" y="56734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58312-EA32-4487-8E79-B27A207341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7456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662F4AC6-A2D9-4327-8CF6-1A2BCB8E5B01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24" b="97423" l="2073" r="98100">
                        <a14:foregroundMark x1="7945" y1="29381" x2="7945" y2="29381"/>
                        <a14:foregroundMark x1="19862" y1="70103" x2="19862" y2="70103"/>
                        <a14:foregroundMark x1="46459" y1="22165" x2="46459" y2="22165"/>
                        <a14:foregroundMark x1="60794" y1="40206" x2="60794" y2="40206"/>
                        <a14:foregroundMark x1="77202" y1="49485" x2="77202" y2="49485"/>
                        <a14:foregroundMark x1="94128" y1="38660" x2="94128" y2="38660"/>
                      </a14:backgroundRemoval>
                    </a14:imgEffect>
                    <a14:imgEffect>
                      <a14:artisticCement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38127" y="1881828"/>
            <a:ext cx="5515745" cy="18481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E1F68B-21A7-415F-8990-FEABC2CAC37F}"/>
              </a:ext>
            </a:extLst>
          </p:cNvPr>
          <p:cNvSpPr txBox="1"/>
          <p:nvPr/>
        </p:nvSpPr>
        <p:spPr>
          <a:xfrm>
            <a:off x="1575370" y="3729936"/>
            <a:ext cx="90412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dirty="0">
                <a:latin typeface="Lucida Calligraphy" panose="03010101010101010101" pitchFamily="66" charset="0"/>
              </a:rPr>
              <a:t>Mango, an Online </a:t>
            </a:r>
            <a:r>
              <a:rPr lang="en-US" altLang="ko-KR" sz="4800" dirty="0" err="1">
                <a:latin typeface="Lucida Calligraphy" panose="03010101010101010101" pitchFamily="66" charset="0"/>
              </a:rPr>
              <a:t>Zamong</a:t>
            </a:r>
            <a:r>
              <a:rPr lang="en-US" altLang="ko-KR" sz="4800" dirty="0">
                <a:latin typeface="Lucida Calligraphy" panose="03010101010101010101" pitchFamily="66" charset="0"/>
              </a:rPr>
              <a:t>!</a:t>
            </a:r>
            <a:endParaRPr lang="ko-KR" altLang="en-US" sz="4800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84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B8497-AA73-456E-A97C-B0F02AA0C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3C54AFD-BB53-46A9-A5C6-05871874B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</a:p>
          <a:p>
            <a:endParaRPr lang="en-US" altLang="ko-KR" dirty="0"/>
          </a:p>
          <a:p>
            <a:r>
              <a:rPr lang="en-US" altLang="ko-KR" dirty="0"/>
              <a:t>Plan</a:t>
            </a:r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So far</a:t>
            </a:r>
          </a:p>
          <a:p>
            <a:endParaRPr lang="en-US" altLang="ko-KR" dirty="0"/>
          </a:p>
          <a:p>
            <a:r>
              <a:rPr lang="en-US" altLang="ko-KR" dirty="0"/>
              <a:t>From now on</a:t>
            </a:r>
          </a:p>
          <a:p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0B72AA-98FB-4B63-BB1F-A75EBF2BE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latin typeface="Lucida Calligraphy" panose="03010101010101010101" pitchFamily="66" charset="0"/>
              </a:rPr>
              <a:t>Mango, an Online Zamong!</a:t>
            </a:r>
            <a:endParaRPr lang="ko-KR" altLang="en-US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69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B8497-AA73-456E-A97C-B0F02AA0C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3C54AFD-BB53-46A9-A5C6-05871874B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original </a:t>
            </a:r>
            <a:r>
              <a:rPr lang="en-US" altLang="ko-KR" dirty="0" err="1"/>
              <a:t>Zamong</a:t>
            </a:r>
            <a:r>
              <a:rPr lang="en-US" altLang="ko-KR" dirty="0"/>
              <a:t> file was rigid:</a:t>
            </a:r>
          </a:p>
          <a:p>
            <a:pPr lvl="1"/>
            <a:r>
              <a:rPr lang="en-US" altLang="ko-KR" dirty="0"/>
              <a:t>not flexible on subject change</a:t>
            </a:r>
          </a:p>
          <a:p>
            <a:pPr lvl="1"/>
            <a:r>
              <a:rPr lang="en-US" altLang="ko-KR" dirty="0"/>
              <a:t>not flexible on ECs</a:t>
            </a:r>
          </a:p>
          <a:p>
            <a:pPr lvl="1"/>
            <a:r>
              <a:rPr lang="en-US" altLang="ko-KR" dirty="0"/>
              <a:t>cannot share schedules online</a:t>
            </a:r>
          </a:p>
          <a:p>
            <a:pPr lvl="1"/>
            <a:r>
              <a:rPr lang="en-US" altLang="ko-KR" dirty="0"/>
              <a:t>cannot see the file in different devices</a:t>
            </a:r>
          </a:p>
          <a:p>
            <a:pPr lvl="1"/>
            <a:r>
              <a:rPr lang="en-US" altLang="ko-KR" dirty="0"/>
              <a:t>not flexible on International/Korean students’ schedules</a:t>
            </a:r>
          </a:p>
          <a:p>
            <a:r>
              <a:rPr lang="en-US" altLang="ko-KR" dirty="0"/>
              <a:t>So… Let’s make a server to contain it!</a:t>
            </a:r>
          </a:p>
          <a:p>
            <a:pPr lvl="1"/>
            <a:r>
              <a:rPr lang="en-US" altLang="ko-KR" dirty="0"/>
              <a:t>we can maintain the server by changing subject data in real time!</a:t>
            </a:r>
          </a:p>
          <a:p>
            <a:pPr lvl="1"/>
            <a:r>
              <a:rPr lang="en-US" altLang="ko-KR" dirty="0"/>
              <a:t>now the limit of saving in files in local directory will be solved!</a:t>
            </a:r>
          </a:p>
          <a:p>
            <a:pPr lvl="1"/>
            <a:r>
              <a:rPr lang="en-US" altLang="ko-KR" dirty="0"/>
              <a:t>and</a:t>
            </a:r>
            <a:r>
              <a:rPr lang="ko-KR" altLang="en-US" dirty="0"/>
              <a:t> </a:t>
            </a:r>
            <a:r>
              <a:rPr lang="en-US" altLang="ko-KR" dirty="0"/>
              <a:t>also more user-friendly!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0B72AA-98FB-4B63-BB1F-A75EBF2BE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latin typeface="Lucida Calligraphy" panose="03010101010101010101" pitchFamily="66" charset="0"/>
              </a:rPr>
              <a:t>Mango, an Online Zamong!</a:t>
            </a:r>
            <a:endParaRPr lang="ko-KR" altLang="en-US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929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B8497-AA73-456E-A97C-B0F02AA0C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plan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3C54AFD-BB53-46A9-A5C6-05871874B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Online </a:t>
            </a:r>
            <a:r>
              <a:rPr lang="en-US" altLang="ko-KR" sz="3200" dirty="0" err="1"/>
              <a:t>Zamong</a:t>
            </a:r>
            <a:r>
              <a:rPr lang="en-US" altLang="ko-KR" sz="3200" dirty="0"/>
              <a:t> – Mango! </a:t>
            </a:r>
            <a:r>
              <a:rPr lang="en-US" altLang="ko-KR" dirty="0"/>
              <a:t>with Django framework</a:t>
            </a:r>
          </a:p>
          <a:p>
            <a:endParaRPr lang="en-US" altLang="ko-KR" dirty="0"/>
          </a:p>
          <a:p>
            <a:r>
              <a:rPr lang="en-US" altLang="ko-KR" dirty="0"/>
              <a:t>Basically moving the </a:t>
            </a:r>
            <a:r>
              <a:rPr lang="en-US" altLang="ko-KR" dirty="0" err="1"/>
              <a:t>Zamong</a:t>
            </a:r>
            <a:r>
              <a:rPr lang="en-US" altLang="ko-KR" dirty="0"/>
              <a:t> file to online server with:</a:t>
            </a:r>
          </a:p>
          <a:p>
            <a:pPr lvl="1"/>
            <a:r>
              <a:rPr lang="en-US" altLang="ko-KR" dirty="0"/>
              <a:t>flexible subject data(we can change it with administrator account)</a:t>
            </a:r>
          </a:p>
          <a:p>
            <a:pPr lvl="1"/>
            <a:r>
              <a:rPr lang="en-US" altLang="ko-KR" dirty="0"/>
              <a:t>sharable schedule by encoding into string</a:t>
            </a:r>
          </a:p>
          <a:p>
            <a:pPr lvl="1"/>
            <a:r>
              <a:rPr lang="en-US" altLang="ko-KR" dirty="0"/>
              <a:t>saving data in server</a:t>
            </a:r>
          </a:p>
          <a:p>
            <a:pPr lvl="1"/>
            <a:r>
              <a:rPr lang="en-US" altLang="ko-KR" dirty="0"/>
              <a:t>major/minor changes in UI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Hosting with PythonAnywhere</a:t>
            </a:r>
          </a:p>
          <a:p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0B72AA-98FB-4B63-BB1F-A75EBF2BE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latin typeface="Lucida Calligraphy" panose="03010101010101010101" pitchFamily="66" charset="0"/>
              </a:rPr>
              <a:t>Mango, an Online Zamong!</a:t>
            </a:r>
            <a:endParaRPr lang="ko-KR" altLang="en-US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51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다이어그램 6">
            <a:extLst>
              <a:ext uri="{FF2B5EF4-FFF2-40B4-BE49-F238E27FC236}">
                <a16:creationId xmlns:a16="http://schemas.microsoft.com/office/drawing/2014/main" id="{FC47C2BE-0202-40BC-8E11-D271B4AD2F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2768435"/>
              </p:ext>
            </p:extLst>
          </p:nvPr>
        </p:nvGraphicFramePr>
        <p:xfrm>
          <a:off x="2604946" y="354073"/>
          <a:ext cx="11203651" cy="5946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제목 1">
            <a:extLst>
              <a:ext uri="{FF2B5EF4-FFF2-40B4-BE49-F238E27FC236}">
                <a16:creationId xmlns:a16="http://schemas.microsoft.com/office/drawing/2014/main" id="{70EB8497-AA73-456E-A97C-B0F02AA0C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 far...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3C54AFD-BB53-46A9-A5C6-05871874B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learned Django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back-end by Django</a:t>
            </a:r>
          </a:p>
          <a:p>
            <a:pPr lvl="1"/>
            <a:r>
              <a:rPr lang="en-US" altLang="ko-KR" dirty="0"/>
              <a:t>almost done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0B72AA-98FB-4B63-BB1F-A75EBF2BE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latin typeface="Lucida Calligraphy" panose="03010101010101010101" pitchFamily="66" charset="0"/>
              </a:rPr>
              <a:t>Mango, an Online Zamong!</a:t>
            </a:r>
            <a:endParaRPr lang="ko-KR" altLang="en-US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004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B8497-AA73-456E-A97C-B0F02AA0C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 far...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0B72AA-98FB-4B63-BB1F-A75EBF2BE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latin typeface="Lucida Calligraphy" panose="03010101010101010101" pitchFamily="66" charset="0"/>
              </a:rPr>
              <a:t>Mango, an Online Zamong!</a:t>
            </a:r>
            <a:endParaRPr lang="ko-KR" altLang="en-US" dirty="0">
              <a:latin typeface="Lucida Calligraphy" panose="03010101010101010101" pitchFamily="66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5DF8BAD7-2D7E-455F-BB89-C9B3F8B442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097" y="1508547"/>
            <a:ext cx="8345347" cy="4527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D7562A30-700D-4B0A-AA0A-5E44D54513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3215" y="1690688"/>
            <a:ext cx="8385858" cy="44693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13B3FFD7-EA1C-4208-8883-DD082C1977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8306" y="1966003"/>
            <a:ext cx="8235387" cy="4463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87504F7E-A80F-42EA-8803-3408B291E6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9539" y="2747357"/>
            <a:ext cx="8148577" cy="32658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8142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B8497-AA73-456E-A97C-B0F02AA0C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from now on...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3C54AFD-BB53-46A9-A5C6-05871874B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front-end: how to show the scheduler?</a:t>
            </a:r>
          </a:p>
          <a:p>
            <a:pPr lvl="1"/>
            <a:r>
              <a:rPr lang="en-US" altLang="ko-KR" dirty="0"/>
              <a:t>hierarchical structure is not that easy to make…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front-end: how to show the overall schedule?</a:t>
            </a:r>
          </a:p>
          <a:p>
            <a:endParaRPr lang="en-US" altLang="ko-KR" dirty="0"/>
          </a:p>
          <a:p>
            <a:r>
              <a:rPr lang="en-US" altLang="ko-KR" dirty="0"/>
              <a:t>front-end?: how to change user data without refreshing?</a:t>
            </a:r>
          </a:p>
          <a:p>
            <a:endParaRPr lang="en-US" altLang="ko-KR" dirty="0"/>
          </a:p>
          <a:p>
            <a:r>
              <a:rPr lang="en-US" altLang="ko-KR" dirty="0"/>
              <a:t>front-end?: how to change EN/KR without refreshing?</a:t>
            </a:r>
          </a:p>
          <a:p>
            <a:endParaRPr lang="en-US" altLang="ko-KR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0B72AA-98FB-4B63-BB1F-A75EBF2BE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latin typeface="Lucida Calligraphy" panose="03010101010101010101" pitchFamily="66" charset="0"/>
              </a:rPr>
              <a:t>Mango, an Online Zamong!</a:t>
            </a:r>
            <a:endParaRPr lang="ko-KR" altLang="en-US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216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346</Words>
  <Application>Microsoft Office PowerPoint</Application>
  <PresentationFormat>와이드스크린</PresentationFormat>
  <Paragraphs>71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맑은 고딕</vt:lpstr>
      <vt:lpstr>Arial</vt:lpstr>
      <vt:lpstr>Bahnschrift SemiLight</vt:lpstr>
      <vt:lpstr>Consolas</vt:lpstr>
      <vt:lpstr>Lucida Calligraphy</vt:lpstr>
      <vt:lpstr>Office 테마</vt:lpstr>
      <vt:lpstr>PowerPoint 프레젠테이션</vt:lpstr>
      <vt:lpstr>Contents</vt:lpstr>
      <vt:lpstr>introduction</vt:lpstr>
      <vt:lpstr>plan</vt:lpstr>
      <vt:lpstr>so far...</vt:lpstr>
      <vt:lpstr>so far...</vt:lpstr>
      <vt:lpstr>from now on...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송 기원</dc:creator>
  <cp:lastModifiedBy>송 기원</cp:lastModifiedBy>
  <cp:revision>18</cp:revision>
  <dcterms:created xsi:type="dcterms:W3CDTF">2021-05-15T06:38:54Z</dcterms:created>
  <dcterms:modified xsi:type="dcterms:W3CDTF">2021-05-15T09:24:32Z</dcterms:modified>
</cp:coreProperties>
</file>