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AE475-7A33-4342-9E38-9221FE83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4D6897-4248-489C-995D-BB9906829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EB4D9B-40D5-42C4-89C0-66EEFD93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D2CBD4-085A-4F75-B822-CED6B923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9DD8C6-9631-4DEE-B1E4-EFE20D8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95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BE70E0-37E7-4936-8B9D-C357D7A1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E1CDAB0-0A6E-4B38-B580-548199890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3FA5DC-6F58-4506-98E6-7FF915FB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9523ED-67D5-4291-BBA2-DF28D0CB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C78ECC-F551-4A1E-A7D3-6C25842C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30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D7AEE1-6DCC-4BC9-B6F1-28B3AA947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FCC737-ED2F-4567-BF78-C648B8507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11435D-D2CA-43F0-9EDD-972025C2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F7C2D3-241C-4AFF-B4CD-318C0F79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1BA0C6-C1BF-49CF-8536-79459562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1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D460F-7C0F-4EB1-AB91-0BAA573F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275A61-545D-4A0C-AF8C-4F2C313C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883F68-FC36-4969-BC46-88335022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125247-1237-49F3-BE61-EC6FE088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305AF5-B7BC-4DC9-996D-23E142DD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60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B65321-4352-40E2-8751-B1379F01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818E6F-D4E7-400C-983C-E42C5E59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8589FB-B232-451F-AB37-274DAEE4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07D5E3-A155-4555-832D-B321A065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70BB54-A18F-43CE-818C-4E11C4D1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8F504-4D61-465C-A5AE-93BEB5AB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6E885-BBF6-4C65-8146-D26BF4755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D4CFB8-C277-48D6-B8BE-0E5D94795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60703A-4034-4641-8A08-B62B6F57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355AA1-DDC4-42CF-812D-CBEE37E7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911F97-E215-4C78-A6FF-AFEB6C77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1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A0C16-8525-4B72-8BAA-E8CDFBDA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50A91-888E-4F55-8D74-07F97456C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9651F7-ABB2-4B9F-863C-F0A8E33E7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D82A95-9AAB-4947-A528-E439AE645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6818D25-0CFC-4684-B83A-7C2D72D57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B0756A0-CFB6-4D6F-AF04-24995DEF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677464-D2A2-4B0B-A7F6-F789ECCE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6B2C45-4229-4065-B311-07EF429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09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247B3-70A7-42F3-9B62-EA592C2F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F7A15-354E-4E84-8E7F-A26FA65D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C55C7E-55BF-464F-8026-12E19F8C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A8C05CB-4184-43B9-86A9-28EAC16F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2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19BB4F-D17A-413E-8027-03C9E045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00F144-C757-47A3-A5AA-1922674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D3068F-DB5C-4620-88A7-92AFFC86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26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8F06D7-9488-4DFA-AED1-E5BBD1F6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363F5-A395-4909-A0E3-61916F46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D48160-90F6-41DF-9B24-D5D9FCF1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6B9DE4-5A58-4C02-A6D0-DF35AEEA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D5F88E-7CA3-4E8E-993A-09705ADC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B19DCB-B87D-4681-96B0-75038D89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3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E933C1-2C6A-46E3-BF4A-426B7A34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9EE168-48C8-43A7-A9A4-7502F1947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139E9E-FFE6-41F2-8E85-949FF145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63C2F6-F753-4893-80E1-650A38C4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098EA3-4395-443B-BDE9-3A256B3F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824B74-4122-46FC-87C8-261DAD5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2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3001591-AF26-45D4-980A-1EF43286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BE410B-343A-40D0-B79D-DD49B6BF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F88491-8911-42EA-A833-2F7DCA15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28E0-8B3B-473C-8256-7C70B6DA64AE}" type="datetimeFigureOut">
              <a:rPr lang="ko-KR" altLang="en-US" smtClean="0"/>
              <a:t>2021-05-16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AA50C6-08F0-4803-87E1-FFBFC520E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6DB0E4-4F8C-4216-9324-61C75FDA3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D063-EA25-434F-B10A-0FF93F034C1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F2BD226-4B5E-4A68-BBFB-AFA6A069AC85}"/>
              </a:ext>
            </a:extLst>
          </p:cNvPr>
          <p:cNvSpPr/>
          <p:nvPr userDrawn="1"/>
        </p:nvSpPr>
        <p:spPr>
          <a:xfrm>
            <a:off x="335964" y="303860"/>
            <a:ext cx="11520073" cy="6250279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03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ee Pixel" panose="00000509000000000004" pitchFamily="49" charset="0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ee Pixel" panose="00000509000000000004" pitchFamily="49" charset="0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ee Pixel" panose="00000509000000000004" pitchFamily="49" charset="0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ee Pixel" panose="00000509000000000004" pitchFamily="49" charset="0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ee Pixel" panose="00000509000000000004" pitchFamily="49" charset="0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ee Pixel" panose="00000509000000000004" pitchFamily="49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A7329-0ADF-4C63-B662-9C8F9D73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446"/>
            <a:ext cx="9144000" cy="16904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5400" dirty="0">
                <a:solidFill>
                  <a:schemeClr val="bg1"/>
                </a:solidFill>
                <a:latin typeface="Free Pixel" panose="00000509000000000004" pitchFamily="49" charset="0"/>
              </a:rPr>
              <a:t>KSA Labyrinth : The Truth</a:t>
            </a:r>
            <a:br>
              <a:rPr lang="en-US" altLang="ko-KR" sz="5400" dirty="0">
                <a:solidFill>
                  <a:schemeClr val="bg1"/>
                </a:solidFill>
                <a:latin typeface="Free Pixel" panose="00000509000000000004" pitchFamily="49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Free Pixel" panose="00000509000000000004" pitchFamily="49" charset="0"/>
              </a:rPr>
              <a:t>SAF Quidditch project</a:t>
            </a:r>
            <a:endParaRPr lang="ko-KR" altLang="en-US" sz="4400" dirty="0">
              <a:solidFill>
                <a:schemeClr val="bg1"/>
              </a:solidFill>
              <a:latin typeface="Free Pixel" panose="00000509000000000004" pitchFamily="49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0E42ECF-FFF7-470E-8F6C-48B88D61AD2B}"/>
              </a:ext>
            </a:extLst>
          </p:cNvPr>
          <p:cNvCxnSpPr>
            <a:cxnSpLocks/>
          </p:cNvCxnSpPr>
          <p:nvPr/>
        </p:nvCxnSpPr>
        <p:spPr>
          <a:xfrm>
            <a:off x="1472216" y="3429000"/>
            <a:ext cx="92475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9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349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/>
              <a:t>2021 SAF Project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F8B6B-0FA7-4D2B-8DE5-A080DC03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0277"/>
            <a:ext cx="10515600" cy="2556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 u="sng" dirty="0">
                <a:solidFill>
                  <a:srgbClr val="FF0000"/>
                </a:solidFill>
              </a:rPr>
              <a:t>https://saf2021.netlify.app/intro</a:t>
            </a:r>
            <a:endParaRPr lang="ko-KR" alt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4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F8B6B-0FA7-4D2B-8DE5-A080DC034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The original SAF Quidditch : Treasure Hunt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Online treasure hunt? =&gt; Labyrinth(online puzzle)</a:t>
            </a:r>
          </a:p>
        </p:txBody>
      </p:sp>
    </p:spTree>
    <p:extLst>
      <p:ext uri="{BB962C8B-B14F-4D97-AF65-F5344CB8AC3E}">
        <p14:creationId xmlns:p14="http://schemas.microsoft.com/office/powerpoint/2010/main" val="75309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Concept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F8B6B-0FA7-4D2B-8DE5-A080DC03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Redirections to multiple websites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ADFB40C-A57C-4477-99C9-989A434EE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" t="6457" r="1303" b="2980"/>
          <a:stretch/>
        </p:blipFill>
        <p:spPr>
          <a:xfrm>
            <a:off x="959555" y="2675993"/>
            <a:ext cx="5908354" cy="30813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53E363E-6D56-4D26-8769-812A4564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387" y="2675993"/>
            <a:ext cx="3024858" cy="30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Develop process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F8B6B-0FA7-4D2B-8DE5-A080DC034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Limited time : ~5 days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=&gt; Static website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00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Develop process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F8B6B-0FA7-4D2B-8DE5-A080DC034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Handling answers?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 JavaScript =&gt; can see source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 Web request =&gt; static web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Used website directory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 https://saf2021.netlify.app/</a:t>
            </a:r>
            <a:r>
              <a:rPr lang="en-US" altLang="ko-KR" sz="2400" dirty="0">
                <a:solidFill>
                  <a:srgbClr val="FF0000"/>
                </a:solidFill>
              </a:rPr>
              <a:t>answer</a:t>
            </a:r>
            <a:r>
              <a:rPr lang="en-US" altLang="ko-KR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43FC58-BB39-4B61-B9F3-A2BA31D9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40" y="1849419"/>
            <a:ext cx="4743694" cy="3159161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6CB00E3-07A1-4522-A7F2-F856DB9FF805}"/>
              </a:ext>
            </a:extLst>
          </p:cNvPr>
          <p:cNvCxnSpPr>
            <a:cxnSpLocks/>
          </p:cNvCxnSpPr>
          <p:nvPr/>
        </p:nvCxnSpPr>
        <p:spPr>
          <a:xfrm flipH="1">
            <a:off x="5980922" y="3275045"/>
            <a:ext cx="2155372" cy="1240971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F8B6B-0FA7-4D2B-8DE5-A080DC034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Remake/Rebuild into a independent labyrinth website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Using dynamic web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-&gt; more secure answer handling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-&gt; additional features (ex: login, leaderboard)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121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42ED-DAC9-42E6-8498-5AFD2506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4174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/>
              <a:t>Questions?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9247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와이드스크린</PresentationFormat>
  <Paragraphs>23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Free Pixel</vt:lpstr>
      <vt:lpstr>Office 테마</vt:lpstr>
      <vt:lpstr>KSA Labyrinth : The Truth SAF Quidditch project</vt:lpstr>
      <vt:lpstr>2021 SAF Project</vt:lpstr>
      <vt:lpstr>Motivation</vt:lpstr>
      <vt:lpstr>Concept</vt:lpstr>
      <vt:lpstr>Develop process</vt:lpstr>
      <vt:lpstr>Develop process</vt:lpstr>
      <vt:lpstr>Future Plans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KSA Labyrinth : The Truth SAF Quidditch project</dc:title>
  <dc:creator>권순호</dc:creator>
  <cp:lastModifiedBy>권순호</cp:lastModifiedBy>
  <cp:revision>5</cp:revision>
  <dcterms:created xsi:type="dcterms:W3CDTF">2021-05-15T18:25:50Z</dcterms:created>
  <dcterms:modified xsi:type="dcterms:W3CDTF">2021-05-15T18:58:46Z</dcterms:modified>
</cp:coreProperties>
</file>