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8E6"/>
    <a:srgbClr val="E6F7F8"/>
    <a:srgbClr val="E6F8E8"/>
    <a:srgbClr val="EBF8E6"/>
    <a:srgbClr val="F8F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8" autoAdjust="0"/>
    <p:restoredTop sz="94660"/>
  </p:normalViewPr>
  <p:slideViewPr>
    <p:cSldViewPr snapToGrid="0">
      <p:cViewPr varScale="1">
        <p:scale>
          <a:sx n="91" d="100"/>
          <a:sy n="91" d="100"/>
        </p:scale>
        <p:origin x="68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D82D05-44FE-4CAB-BB91-C635E13C1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34AAB2C-72C4-4162-A2E8-FC5A242E11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473CBC-658E-4435-800F-D0853CB58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2A1F-F9E9-4DFA-BA63-29507D1DB0F7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78C772-AF2B-4126-B05B-9FBFC8CBB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0A9CE1-A9FD-4969-9D05-1CDD2A29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B96-CD01-4AF2-822D-C4F5EABE9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9748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B09F3C-471B-4ECB-8896-A4597A6DD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D8ED7A1-412F-499C-8E48-DEB654D21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31DF524-1876-4930-B25B-DF1872728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2A1F-F9E9-4DFA-BA63-29507D1DB0F7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1C6B791-9AB3-4C5F-9745-DDC045D8F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422F5B5-BF51-4C1C-96D4-F3D88FF1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B96-CD01-4AF2-822D-C4F5EABE9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462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D119AEE-2BE2-4207-98F1-5F1FDF755C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3DF4024-E052-424F-A609-3A92C2342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8C1970-4DD9-40F9-908A-82DE77E34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2A1F-F9E9-4DFA-BA63-29507D1DB0F7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0696410-7D8E-459C-BC79-CA18628A8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1848D9B-3EAD-4663-9F57-5CFD171E0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B96-CD01-4AF2-822D-C4F5EABE9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481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DBED15-6300-41EF-AF84-90BB31DB5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487B093-9713-416E-A8EE-EA8D83C1E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7345C9D-2291-4425-A852-3AC03691D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2A1F-F9E9-4DFA-BA63-29507D1DB0F7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CFEF74D-5AD9-4C6B-98D1-49ED1C3FA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DFD87BF-3ACD-40E9-92B8-6E27554AD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B96-CD01-4AF2-822D-C4F5EABE9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2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D53CF5-4DD3-42A9-AC58-9D5153B7C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718F7CB-A46B-4175-93DD-1B66BC850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7C82106-CABD-4A04-B856-B62C3EE8D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2A1F-F9E9-4DFA-BA63-29507D1DB0F7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96FDDA4-3D8C-4E3B-B49A-94F321A51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F1238F5-5098-4E86-AFAF-60722FF4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B96-CD01-4AF2-822D-C4F5EABE9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139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9D19E7-B900-4F3B-9B29-A0DA011A0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A03B3D-505A-4C7F-AB7F-2E69F24ECA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42519DC-CA81-4ACB-AAC5-8BE0C5E43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05D6F7B-37A6-4AF6-8215-C3B7FAACC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2A1F-F9E9-4DFA-BA63-29507D1DB0F7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C2938F0-5331-421D-8032-ED2DF86E0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5D0E57D-D8A3-4AAC-87F1-21AEF2BBF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B96-CD01-4AF2-822D-C4F5EABE9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505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F7CF3E-51E8-4465-A85F-E90CA460F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6656896-AFF8-4350-92BD-06B578693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00F5BC3-D74C-4A08-8F33-6A9E2ECD2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5C7EF82-11A3-4DC9-8371-E7742A3F73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F7DC6B9-EF48-47AD-BE2C-B727CB219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2CCD24D-F650-4D01-8B5C-9FFC462B0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2A1F-F9E9-4DFA-BA63-29507D1DB0F7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8D26EC3-C2F9-4C5E-AD08-062C6A6CF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8FAA0FA-3FB9-418F-82C4-15829048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B96-CD01-4AF2-822D-C4F5EABE9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099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1932F2-92A9-4E03-8343-A27E3A98E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29EA853-183C-43F6-9080-EA306B443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2A1F-F9E9-4DFA-BA63-29507D1DB0F7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F3C251F-F8EC-4FC5-893B-FDA7A4323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CBAEB01-0900-46E5-B9B1-CDC351FBC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B96-CD01-4AF2-822D-C4F5EABE9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550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7066CB9-577E-4B51-BF55-80C99E46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2A1F-F9E9-4DFA-BA63-29507D1DB0F7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96C7E35-B15D-4EFA-AD62-BAC12C3EE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5B1B40-96BA-4946-A552-E5A683A89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B96-CD01-4AF2-822D-C4F5EABE9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98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8CEA25-FB8C-430C-A56F-5664E1045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F19FDEE-2E6F-4B2D-98DA-BCE8C328D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761E2E2-FBCE-4D07-B067-476696377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E0BA89A-3929-423C-A434-AFD8325B2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2A1F-F9E9-4DFA-BA63-29507D1DB0F7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BD93BD9-D9E8-499A-94BA-BD44C7307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B707BE5-A6A0-44BF-9847-70146BCE9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B96-CD01-4AF2-822D-C4F5EABE9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529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692A3B-C7E6-40D2-B368-33B0DF3AD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91C9C98-B67D-407A-823A-5CB7D565D0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FFEA65-3023-42E6-A2B1-4E203B2DA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6EA5A64-E61C-435B-93C1-A517C577A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2A1F-F9E9-4DFA-BA63-29507D1DB0F7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7AEB40D-6099-4427-B007-BC6F78994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6036827-C7FE-448B-8F4C-0A5407EF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E1B96-CD01-4AF2-822D-C4F5EABE9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652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BDBC1EA-4836-43A6-BC89-A6197F28D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952A28D-82D0-4EFC-904B-8B753C9D2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DAEF24B-5959-4E93-8DFA-6CEC831115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12A1F-F9E9-4DFA-BA63-29507D1DB0F7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1E56ECE-4AF6-4706-B6FE-C3902957AA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F6808C-66E7-4B7B-A425-CA70A0A5DD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E1B96-CD01-4AF2-822D-C4F5EABE9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26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E8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452403-4412-426C-AD86-92A34A83B2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err="1"/>
              <a:t>KSAlib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7CCB84A-1780-4E47-99F9-EFF24A7CF0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19-058 </a:t>
            </a:r>
            <a:r>
              <a:rPr lang="ko-KR" altLang="en-US" dirty="0" err="1"/>
              <a:t>예상우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8500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F7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E08E3D-5C12-4D13-9A73-329B43B74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Demo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E3AE7F-B530-4732-8CAD-9044E0B18569}"/>
              </a:ext>
            </a:extLst>
          </p:cNvPr>
          <p:cNvSpPr txBox="1"/>
          <p:nvPr/>
        </p:nvSpPr>
        <p:spPr>
          <a:xfrm>
            <a:off x="1111302" y="2040397"/>
            <a:ext cx="9969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/>
              <a:t>학사 사이트는 많이 완성되었는데 현재 터져버려서 데모를 만들 수가 </a:t>
            </a:r>
            <a:r>
              <a:rPr lang="ko-KR" altLang="en-US" sz="2000" dirty="0" err="1"/>
              <a:t>없었습니다ㅜㅠ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56499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F9D425-D5A0-4C3F-8392-43A867B2C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Motivation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102F5E5-2C53-4C72-B856-6F0B136A4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396" y="2597431"/>
            <a:ext cx="4362009" cy="269887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KSA does not have any official APIs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It is very hard to make anything that integrates with websites from KSA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3551A1-41E6-4854-BDF0-E577DD9EF9A7}"/>
              </a:ext>
            </a:extLst>
          </p:cNvPr>
          <p:cNvSpPr txBox="1"/>
          <p:nvPr/>
        </p:nvSpPr>
        <p:spPr>
          <a:xfrm>
            <a:off x="6272957" y="3429000"/>
            <a:ext cx="54996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Let’s make a python wrapper for KSA!</a:t>
            </a:r>
            <a:endParaRPr lang="ko-KR" altLang="en-US" sz="2400" dirty="0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083F7388-C884-4E8F-9A15-5A0DF4E4863E}"/>
              </a:ext>
            </a:extLst>
          </p:cNvPr>
          <p:cNvCxnSpPr>
            <a:cxnSpLocks/>
          </p:cNvCxnSpPr>
          <p:nvPr/>
        </p:nvCxnSpPr>
        <p:spPr>
          <a:xfrm>
            <a:off x="5011750" y="3844499"/>
            <a:ext cx="102870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76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5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0D95D1-F352-403D-878B-EF208FC49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Motivation</a:t>
            </a:r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24C840-33A7-4056-AE00-143534F2DC2B}"/>
              </a:ext>
            </a:extLst>
          </p:cNvPr>
          <p:cNvSpPr txBox="1"/>
          <p:nvPr/>
        </p:nvSpPr>
        <p:spPr>
          <a:xfrm>
            <a:off x="1292888" y="5848405"/>
            <a:ext cx="9606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이후에 한과영에서의 정보가 필요한 프로그램을 만들 때 훨씬 쉽고 편하게 만들 수 있음</a:t>
            </a:r>
            <a:r>
              <a:rPr lang="en-US" altLang="ko-KR" sz="2000" dirty="0"/>
              <a:t>!</a:t>
            </a:r>
            <a:r>
              <a:rPr lang="ko-KR" altLang="en-US" sz="2000" dirty="0"/>
              <a:t> 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87F1AA48-F47E-469B-91E0-BC8C033CC8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16" t="5649" b="5766"/>
          <a:stretch/>
        </p:blipFill>
        <p:spPr>
          <a:xfrm>
            <a:off x="1828800" y="3667871"/>
            <a:ext cx="3399335" cy="1747104"/>
          </a:xfrm>
          <a:prstGeom prst="rect">
            <a:avLst/>
          </a:prstGeom>
          <a:ln w="34925" cap="rnd">
            <a:solidFill>
              <a:schemeClr val="tx1"/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5AF55B8B-29FF-4DAE-8B2D-EC10233FD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6010" y="3380194"/>
            <a:ext cx="2000529" cy="438211"/>
          </a:xfrm>
          <a:prstGeom prst="rect">
            <a:avLst/>
          </a:prstGeom>
          <a:ln w="34925" cap="rnd">
            <a:solidFill>
              <a:schemeClr val="tx1"/>
            </a:solidFill>
          </a:ln>
        </p:spPr>
      </p:pic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1566C526-FC76-49C8-AED6-D148DEC69557}"/>
              </a:ext>
            </a:extLst>
          </p:cNvPr>
          <p:cNvCxnSpPr/>
          <p:nvPr/>
        </p:nvCxnSpPr>
        <p:spPr>
          <a:xfrm>
            <a:off x="6484562" y="3599300"/>
            <a:ext cx="174503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그림 12">
            <a:extLst>
              <a:ext uri="{FF2B5EF4-FFF2-40B4-BE49-F238E27FC236}">
                <a16:creationId xmlns:a16="http://schemas.microsoft.com/office/drawing/2014/main" id="{E66057BB-D45B-466F-A9EC-904389C015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0" y="1666385"/>
            <a:ext cx="3399335" cy="1820503"/>
          </a:xfrm>
          <a:prstGeom prst="rect">
            <a:avLst/>
          </a:prstGeom>
          <a:ln w="34925" cap="rnd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0294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8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D2939B-9E79-4482-B1DE-A417804D7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it works…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C198ED-7680-4435-9382-34DF4FEC20CC}"/>
              </a:ext>
            </a:extLst>
          </p:cNvPr>
          <p:cNvSpPr txBox="1"/>
          <p:nvPr/>
        </p:nvSpPr>
        <p:spPr>
          <a:xfrm>
            <a:off x="1087606" y="3968361"/>
            <a:ext cx="2354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/>
              <a:t>Divide into 5 parts</a:t>
            </a:r>
            <a:endParaRPr lang="ko-KR" alt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821EDF-BBD9-4191-9CDF-1294726A6AEC}"/>
              </a:ext>
            </a:extLst>
          </p:cNvPr>
          <p:cNvSpPr txBox="1"/>
          <p:nvPr/>
        </p:nvSpPr>
        <p:spPr>
          <a:xfrm>
            <a:off x="4166089" y="3074039"/>
            <a:ext cx="1226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err="1"/>
              <a:t>gaonnuri</a:t>
            </a:r>
            <a:endParaRPr lang="ko-KR" alt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FEAC3A-4599-405B-B2A2-DA5DEDA00779}"/>
              </a:ext>
            </a:extLst>
          </p:cNvPr>
          <p:cNvSpPr txBox="1"/>
          <p:nvPr/>
        </p:nvSpPr>
        <p:spPr>
          <a:xfrm>
            <a:off x="4166089" y="3968361"/>
            <a:ext cx="1061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/>
              <a:t>student</a:t>
            </a:r>
            <a:endParaRPr lang="ko-KR" alt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7CBD32-002F-4E7D-B876-87FD1BBADD56}"/>
              </a:ext>
            </a:extLst>
          </p:cNvPr>
          <p:cNvSpPr txBox="1"/>
          <p:nvPr/>
        </p:nvSpPr>
        <p:spPr>
          <a:xfrm>
            <a:off x="4166089" y="4865828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err="1"/>
              <a:t>lms</a:t>
            </a:r>
            <a:endParaRPr lang="ko-KR" altLang="en-US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55F11C-87F6-4581-979E-9BF3B5F49E7D}"/>
              </a:ext>
            </a:extLst>
          </p:cNvPr>
          <p:cNvSpPr txBox="1"/>
          <p:nvPr/>
        </p:nvSpPr>
        <p:spPr>
          <a:xfrm>
            <a:off x="4166089" y="2176572"/>
            <a:ext cx="7393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/>
              <a:t>Auth</a:t>
            </a:r>
            <a:endParaRPr lang="ko-KR" altLang="en-US" sz="2000" dirty="0"/>
          </a:p>
        </p:txBody>
      </p:sp>
      <p:sp>
        <p:nvSpPr>
          <p:cNvPr id="9" name="왼쪽 중괄호 8">
            <a:extLst>
              <a:ext uri="{FF2B5EF4-FFF2-40B4-BE49-F238E27FC236}">
                <a16:creationId xmlns:a16="http://schemas.microsoft.com/office/drawing/2014/main" id="{5D95871C-B91A-41C4-A30B-28F019A7B522}"/>
              </a:ext>
            </a:extLst>
          </p:cNvPr>
          <p:cNvSpPr/>
          <p:nvPr/>
        </p:nvSpPr>
        <p:spPr>
          <a:xfrm>
            <a:off x="3708313" y="2376626"/>
            <a:ext cx="342269" cy="3597365"/>
          </a:xfrm>
          <a:prstGeom prst="leftBrace">
            <a:avLst>
              <a:gd name="adj1" fmla="val 44696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A5C563-DE5E-4915-B3FD-7357A3EBFE3F}"/>
              </a:ext>
            </a:extLst>
          </p:cNvPr>
          <p:cNvSpPr txBox="1"/>
          <p:nvPr/>
        </p:nvSpPr>
        <p:spPr>
          <a:xfrm>
            <a:off x="4195584" y="5763295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/>
              <a:t>extra</a:t>
            </a:r>
            <a:endParaRPr lang="ko-KR" altLang="en-US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98EF7F-FBB6-4535-9CDC-01B83A815ABE}"/>
              </a:ext>
            </a:extLst>
          </p:cNvPr>
          <p:cNvSpPr txBox="1"/>
          <p:nvPr/>
        </p:nvSpPr>
        <p:spPr>
          <a:xfrm>
            <a:off x="6096000" y="2176571"/>
            <a:ext cx="4122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/>
              <a:t>Performs logins of many websites</a:t>
            </a:r>
            <a:endParaRPr lang="ko-KR" altLang="en-US" sz="2000" dirty="0"/>
          </a:p>
        </p:txBody>
      </p:sp>
      <p:sp>
        <p:nvSpPr>
          <p:cNvPr id="13" name="왼쪽 중괄호 12">
            <a:extLst>
              <a:ext uri="{FF2B5EF4-FFF2-40B4-BE49-F238E27FC236}">
                <a16:creationId xmlns:a16="http://schemas.microsoft.com/office/drawing/2014/main" id="{714D5190-DE7C-425B-8D58-C0E09C891EC1}"/>
              </a:ext>
            </a:extLst>
          </p:cNvPr>
          <p:cNvSpPr/>
          <p:nvPr/>
        </p:nvSpPr>
        <p:spPr>
          <a:xfrm>
            <a:off x="5687445" y="2958262"/>
            <a:ext cx="212841" cy="639991"/>
          </a:xfrm>
          <a:prstGeom prst="leftBrace">
            <a:avLst>
              <a:gd name="adj1" fmla="val 57829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4F0F8D-07B1-40BB-838C-3DF0E6C70DF5}"/>
              </a:ext>
            </a:extLst>
          </p:cNvPr>
          <p:cNvSpPr txBox="1"/>
          <p:nvPr/>
        </p:nvSpPr>
        <p:spPr>
          <a:xfrm>
            <a:off x="6124293" y="2758207"/>
            <a:ext cx="1107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Board :</a:t>
            </a:r>
            <a:endParaRPr lang="ko-KR" altLang="en-US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E42BD8-34FF-457E-BA06-6950A970D3FA}"/>
              </a:ext>
            </a:extLst>
          </p:cNvPr>
          <p:cNvSpPr txBox="1"/>
          <p:nvPr/>
        </p:nvSpPr>
        <p:spPr>
          <a:xfrm>
            <a:off x="6124293" y="3398198"/>
            <a:ext cx="818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/>
              <a:t>Post :</a:t>
            </a:r>
            <a:endParaRPr lang="ko-KR" alt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BBDAA2-9BCB-459D-87AB-04C2E83F5437}"/>
              </a:ext>
            </a:extLst>
          </p:cNvPr>
          <p:cNvSpPr txBox="1"/>
          <p:nvPr/>
        </p:nvSpPr>
        <p:spPr>
          <a:xfrm>
            <a:off x="7402063" y="2613914"/>
            <a:ext cx="4380957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1600" dirty="0"/>
              <a:t>Contains all information about a </a:t>
            </a:r>
            <a:r>
              <a:rPr lang="en-US" altLang="ko-KR" sz="1600" dirty="0" err="1"/>
              <a:t>gaonnuri</a:t>
            </a:r>
            <a:r>
              <a:rPr lang="en-US" altLang="ko-KR" sz="1600" dirty="0"/>
              <a:t> board including post classes</a:t>
            </a:r>
            <a:endParaRPr lang="ko-KR" altLang="en-US"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89B68A-ACA0-49C1-9EF5-F39799C67689}"/>
              </a:ext>
            </a:extLst>
          </p:cNvPr>
          <p:cNvSpPr txBox="1"/>
          <p:nvPr/>
        </p:nvSpPr>
        <p:spPr>
          <a:xfrm>
            <a:off x="7402063" y="3256232"/>
            <a:ext cx="4380957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1600" dirty="0"/>
              <a:t>Contains all information about a </a:t>
            </a:r>
            <a:r>
              <a:rPr lang="en-US" altLang="ko-KR" sz="1600" dirty="0" err="1"/>
              <a:t>gaoonnuri</a:t>
            </a:r>
            <a:r>
              <a:rPr lang="en-US" altLang="ko-KR" sz="1600" dirty="0"/>
              <a:t> post, including comments</a:t>
            </a:r>
            <a:endParaRPr lang="ko-KR" altLang="en-US" sz="1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E10486-7369-408F-B0BB-33D948D54E03}"/>
              </a:ext>
            </a:extLst>
          </p:cNvPr>
          <p:cNvSpPr txBox="1"/>
          <p:nvPr/>
        </p:nvSpPr>
        <p:spPr>
          <a:xfrm>
            <a:off x="6095999" y="3990642"/>
            <a:ext cx="28385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dirty="0"/>
              <a:t>Scores, </a:t>
            </a:r>
            <a:r>
              <a:rPr lang="ko-KR" altLang="en-US" sz="2000" dirty="0" err="1"/>
              <a:t>상벌점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etc</a:t>
            </a:r>
            <a:endParaRPr lang="ko-KR" altLang="en-US" sz="2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0C2552-8966-4FE0-AF45-50D900B1C46E}"/>
              </a:ext>
            </a:extLst>
          </p:cNvPr>
          <p:cNvSpPr txBox="1"/>
          <p:nvPr/>
        </p:nvSpPr>
        <p:spPr>
          <a:xfrm>
            <a:off x="6124292" y="4865828"/>
            <a:ext cx="139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dirty="0"/>
              <a:t>Teacher :</a:t>
            </a:r>
            <a:endParaRPr lang="ko-KR" altLang="en-US" sz="2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A09017-8A7C-410D-BDC5-767F566B6AE5}"/>
              </a:ext>
            </a:extLst>
          </p:cNvPr>
          <p:cNvSpPr txBox="1"/>
          <p:nvPr/>
        </p:nvSpPr>
        <p:spPr>
          <a:xfrm>
            <a:off x="6095999" y="5380994"/>
            <a:ext cx="9792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dirty="0"/>
              <a:t>Class :</a:t>
            </a:r>
            <a:endParaRPr lang="ko-KR" altLang="en-US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07CDCF8-2CA0-4829-B2E6-67E0146E436B}"/>
              </a:ext>
            </a:extLst>
          </p:cNvPr>
          <p:cNvSpPr txBox="1"/>
          <p:nvPr/>
        </p:nvSpPr>
        <p:spPr>
          <a:xfrm>
            <a:off x="7515296" y="5239417"/>
            <a:ext cx="4250267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1600" dirty="0"/>
              <a:t>contains all information about a class, including posts</a:t>
            </a:r>
            <a:endParaRPr lang="ko-KR" altLang="en-US" sz="16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1F25AF0-1977-4092-8FEA-0835A025C7C7}"/>
              </a:ext>
            </a:extLst>
          </p:cNvPr>
          <p:cNvSpPr txBox="1"/>
          <p:nvPr/>
        </p:nvSpPr>
        <p:spPr>
          <a:xfrm>
            <a:off x="7515296" y="4673906"/>
            <a:ext cx="355600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1600" dirty="0"/>
              <a:t>contains all classes of a teacher</a:t>
            </a:r>
            <a:endParaRPr lang="ko-KR" altLang="en-US" sz="1600" dirty="0"/>
          </a:p>
        </p:txBody>
      </p:sp>
      <p:sp>
        <p:nvSpPr>
          <p:cNvPr id="27" name="왼쪽 중괄호 26">
            <a:extLst>
              <a:ext uri="{FF2B5EF4-FFF2-40B4-BE49-F238E27FC236}">
                <a16:creationId xmlns:a16="http://schemas.microsoft.com/office/drawing/2014/main" id="{194706A5-C7F2-45F8-982B-31D39F6AD7AD}"/>
              </a:ext>
            </a:extLst>
          </p:cNvPr>
          <p:cNvSpPr/>
          <p:nvPr/>
        </p:nvSpPr>
        <p:spPr>
          <a:xfrm>
            <a:off x="5791937" y="4945613"/>
            <a:ext cx="212841" cy="639991"/>
          </a:xfrm>
          <a:prstGeom prst="leftBrace">
            <a:avLst>
              <a:gd name="adj1" fmla="val 57829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E3905217-A14D-4DA3-B8F4-9D78E181DF21}"/>
              </a:ext>
            </a:extLst>
          </p:cNvPr>
          <p:cNvCxnSpPr/>
          <p:nvPr/>
        </p:nvCxnSpPr>
        <p:spPr>
          <a:xfrm>
            <a:off x="5621740" y="4178124"/>
            <a:ext cx="34039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4EECDB4D-7C7A-4CB9-BB2D-13F614F89118}"/>
              </a:ext>
            </a:extLst>
          </p:cNvPr>
          <p:cNvCxnSpPr/>
          <p:nvPr/>
        </p:nvCxnSpPr>
        <p:spPr>
          <a:xfrm>
            <a:off x="5557964" y="2376626"/>
            <a:ext cx="34039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067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8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C5F43E-7551-4603-BF2C-D41D4D141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use it (not complete)</a:t>
            </a:r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84F45D-1EF5-4B60-BF0C-AFC9BC713361}"/>
              </a:ext>
            </a:extLst>
          </p:cNvPr>
          <p:cNvSpPr txBox="1"/>
          <p:nvPr/>
        </p:nvSpPr>
        <p:spPr>
          <a:xfrm>
            <a:off x="2204726" y="1589348"/>
            <a:ext cx="7782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https://github.com/ksaidev/ksalib/blob/master/README.md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A3102C7B-CE04-4F78-B951-AF4A6FFE8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350" y="2033394"/>
            <a:ext cx="6547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742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F7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686784-99B5-4FF6-A82B-4E3B4EBD1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Demo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A5D83116-7D76-4DC8-A17A-45A0490B1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544347"/>
            <a:ext cx="7603067" cy="4776796"/>
          </a:xfrm>
          <a:prstGeom prst="rect">
            <a:avLst/>
          </a:prstGeom>
          <a:ln w="34925" cap="rnd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38724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F7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686784-99B5-4FF6-A82B-4E3B4EBD1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Demo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8082559-3E92-4303-B0D4-A6824E7545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55209"/>
            <a:ext cx="7120467" cy="4821733"/>
          </a:xfrm>
          <a:prstGeom prst="rect">
            <a:avLst/>
          </a:prstGeom>
          <a:ln w="34925" cap="rnd">
            <a:solidFill>
              <a:schemeClr val="tx1"/>
            </a:solidFill>
          </a:ln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2AE5B8ED-CD67-4055-A13C-8F2D8399A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0" y="1282982"/>
            <a:ext cx="3788417" cy="1326094"/>
          </a:xfrm>
          <a:prstGeom prst="rect">
            <a:avLst/>
          </a:prstGeom>
          <a:ln w="34925" cap="rnd">
            <a:solidFill>
              <a:schemeClr val="tx1"/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B0D8EC7-C738-45D7-8F73-C3FBC9ED85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2783049"/>
            <a:ext cx="3788417" cy="3849080"/>
          </a:xfrm>
          <a:prstGeom prst="rect">
            <a:avLst/>
          </a:prstGeom>
          <a:ln w="34925" cap="rnd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20466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F7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686784-99B5-4FF6-A82B-4E3B4EBD1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Demo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3512FDE-DE25-4E52-9C2D-C11FF5343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8598840" cy="4503077"/>
          </a:xfrm>
          <a:prstGeom prst="rect">
            <a:avLst/>
          </a:prstGeom>
          <a:ln w="34925" cap="rnd">
            <a:solidFill>
              <a:schemeClr val="tx1"/>
            </a:solidFill>
          </a:ln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B7CE3E79-A1A7-4DBD-BB50-E885AE3D4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9492" y="1821820"/>
            <a:ext cx="4814106" cy="1700656"/>
          </a:xfrm>
          <a:prstGeom prst="rect">
            <a:avLst/>
          </a:prstGeom>
          <a:ln w="34925" cap="rnd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77670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F7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A25D26-C725-4B91-B060-5BB33B16E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Demo</a:t>
            </a:r>
            <a:endParaRPr lang="ko-KR" altLang="en-US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DCDC9240-267E-452D-83D7-D7DDD645D0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60069"/>
            <a:ext cx="8392696" cy="2924583"/>
          </a:xfrm>
          <a:prstGeom prst="rect">
            <a:avLst/>
          </a:prstGeom>
          <a:ln w="34925" cap="rnd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01570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7">
      <a:majorFont>
        <a:latin typeface="카페24 당당해"/>
        <a:ea typeface="카페24 당당해"/>
        <a:cs typeface=""/>
      </a:majorFont>
      <a:minorFont>
        <a:latin typeface="카페24 써라운드"/>
        <a:ea typeface="카페24 써라운드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153</Words>
  <Application>Microsoft Office PowerPoint</Application>
  <PresentationFormat>와이드스크린</PresentationFormat>
  <Paragraphs>33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카페24 당당해</vt:lpstr>
      <vt:lpstr>카페24 써라운드</vt:lpstr>
      <vt:lpstr>Arial</vt:lpstr>
      <vt:lpstr>Office 테마</vt:lpstr>
      <vt:lpstr>KSAlib</vt:lpstr>
      <vt:lpstr>Motivation</vt:lpstr>
      <vt:lpstr>Motivation</vt:lpstr>
      <vt:lpstr>How it works…</vt:lpstr>
      <vt:lpstr>How to use it (not complete)</vt:lpstr>
      <vt:lpstr>Demo</vt:lpstr>
      <vt:lpstr>Demo</vt:lpstr>
      <vt:lpstr>Demo</vt:lpstr>
      <vt:lpstr>Demo</vt:lpstr>
      <vt:lpstr>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KSAlib</dc:title>
  <dc:creator>ye andy</dc:creator>
  <cp:lastModifiedBy>ye andy</cp:lastModifiedBy>
  <cp:revision>10</cp:revision>
  <dcterms:created xsi:type="dcterms:W3CDTF">2021-05-16T01:08:09Z</dcterms:created>
  <dcterms:modified xsi:type="dcterms:W3CDTF">2021-05-16T02:52:52Z</dcterms:modified>
</cp:coreProperties>
</file>