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4" r:id="rId5"/>
    <p:sldId id="258" r:id="rId6"/>
    <p:sldId id="259" r:id="rId7"/>
    <p:sldId id="261" r:id="rId8"/>
    <p:sldId id="262" r:id="rId9"/>
    <p:sldId id="260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15FDC-92C8-46F4-9C99-6C5F5E81E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39D41-ABC2-4675-98C3-FEB58D993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B93D4-ACB8-4AFD-9E97-46317BE8B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0A4-3CFB-48F3-87C6-974235CFBFBC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DB49B-18B9-4FE4-861E-09CF7CE5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3608-D28C-4A19-9748-55EADB67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AC87-BEDB-4B51-A6A9-1D164D05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2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B0E6-3F3B-487A-BA4C-6D2D230A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6F920-3A83-4C38-A0EB-1FB9BB6EE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5E788-8FEE-4F0E-90DF-3BEE9A34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0A4-3CFB-48F3-87C6-974235CFBFBC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97630-6357-47DE-873D-DC96B4F9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D1336-F76F-4808-BCC0-4B3C14E9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AC87-BEDB-4B51-A6A9-1D164D05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592DA-35E0-4F4D-9FA9-5A9889125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4D426-952C-4DCB-8CC6-C659AC97B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45402-83CD-4B77-ADD0-37B99459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0A4-3CFB-48F3-87C6-974235CFBFBC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8D17F-F928-45C2-957B-E33EE661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38147-138F-4997-BC9B-BF2D238F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AC87-BEDB-4B51-A6A9-1D164D05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6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A6D3C-E13A-4114-B6F8-3068C821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754DF-FB49-4390-B308-E77EAD5E9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8235D-E16F-49D0-A5CD-4D0FAA28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0A4-3CFB-48F3-87C6-974235CFBFBC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0AD90-C1C2-4514-B69A-D2DC9EBE3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5FFDB-1E74-41FE-ACE8-DC98382F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AC87-BEDB-4B51-A6A9-1D164D05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33A5-9D10-49EC-BBAF-73F00FAF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3DC53-BBD3-4922-BC48-462CBA9E5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F4DF7-DF8F-403F-BEAF-936430CA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0A4-3CFB-48F3-87C6-974235CFBFBC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21C50-EDBA-4108-90F8-1FDBA8CA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911F7-1A20-4F21-8EEF-76298CBF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AC87-BEDB-4B51-A6A9-1D164D05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3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D4431-4509-4B27-92E1-641B08E9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E20DE-03A9-4593-8B7E-4349F99B3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F9861-3EAB-4FB3-A09C-D71DFBB43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AB6AA-D8B6-4C9D-A788-C293ED8AC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0A4-3CFB-48F3-87C6-974235CFBFBC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2CF86-D398-4912-988D-E9A93AD7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A9C17-67F9-4C81-8490-C3584CC6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AC87-BEDB-4B51-A6A9-1D164D05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9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0F2F-E4F0-48BE-8CBE-0C06A6D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C5781-7D4C-40BB-A373-31FACB2D5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54C3D-AB67-467E-9D35-7E40D01FF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EDD4A-2BE8-4352-A600-4C3EC8A96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4732C-EB7B-4C73-ACC4-2AB37A9D1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91BFB-6CAE-42E3-8D00-F90F33D5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0A4-3CFB-48F3-87C6-974235CFBFBC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5C5160-A891-492E-BD52-F07E33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77C55-E0E1-4E77-8070-58AEE5DF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AC87-BEDB-4B51-A6A9-1D164D05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F0D36-14BD-41DA-94BC-4F0CD667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255F6-DFD4-4074-A298-84F9D0CD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0A4-3CFB-48F3-87C6-974235CFBFBC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3BA42-220A-443E-B42F-801D991F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CDC5C-741C-4657-BFAB-CB7E1031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AC87-BEDB-4B51-A6A9-1D164D05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9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D6BD8-D252-40FB-82E3-30E6C521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0A4-3CFB-48F3-87C6-974235CFBFBC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A9C25-7C53-4BAC-B51A-2390EABB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89589-BC74-4235-86E3-628556FB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AC87-BEDB-4B51-A6A9-1D164D05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973B-D942-4D41-A245-814E7EF80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E7C15-CE60-4784-BE57-36B352F18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E6F94-4788-402E-88D0-E2AD197CA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626CF-01E1-4634-BAE6-F7BF8D85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0A4-3CFB-48F3-87C6-974235CFBFBC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1D7E6-7D84-4526-949E-A4F75441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6B58E-FB1F-481E-952E-53BD436A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AC87-BEDB-4B51-A6A9-1D164D05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FE43-B320-4C32-9159-29F0D4E6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4F622-9D07-488D-809E-B4D1AF35D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CAAAF-1BC6-45C9-B62F-20FBEAB88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346EC-42EC-40CF-B1D0-41A875D4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0A4-3CFB-48F3-87C6-974235CFBFBC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C2BA9-77B9-4AFB-8C0D-EB90D1485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F33E4-CA0A-4DC7-A114-316C1750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AC87-BEDB-4B51-A6A9-1D164D05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7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44593-3CB4-4AA7-BEBD-22C89E24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FD8A2-E294-4498-843A-B83255CAD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4AE54-ABB3-485E-B33B-0097FFCF6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D0A4-3CFB-48F3-87C6-974235CFBFBC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A92F7-D42E-4E81-8563-C1ECEFA49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B33FB-760E-4AE1-AEBD-C45EB191D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AAC87-BEDB-4B51-A6A9-1D164D05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1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eJ0hMs48zA?feature=oembed" TargetMode="External"/><Relationship Id="rId4" Type="http://schemas.openxmlformats.org/officeDocument/2006/relationships/hyperlink" Target="https://youtu.be/QeJ0hMs48z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3EB20B6-D213-4CDD-B52B-90892F92A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2021" y="4148138"/>
            <a:ext cx="2635876" cy="1092557"/>
          </a:xfrm>
          <a:prstGeom prst="roundRect">
            <a:avLst>
              <a:gd name="adj" fmla="val 25821"/>
            </a:avLst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endParaRPr lang="en-US" sz="100" b="1" dirty="0"/>
          </a:p>
          <a:p>
            <a:r>
              <a:rPr lang="en-US" b="1" dirty="0"/>
              <a:t>19-023 </a:t>
            </a:r>
            <a:r>
              <a:rPr lang="ko-KR" altLang="en-US" b="1" dirty="0"/>
              <a:t>김유신</a:t>
            </a:r>
            <a:endParaRPr lang="en-US" altLang="ko-KR" b="1" dirty="0"/>
          </a:p>
          <a:p>
            <a:r>
              <a:rPr lang="en-US" b="1" dirty="0"/>
              <a:t>19-089 </a:t>
            </a:r>
            <a:r>
              <a:rPr lang="ko-KR" altLang="en-US" b="1" dirty="0"/>
              <a:t>이호성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9849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B0BBA-4C69-469B-8D38-1EC414E3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What we did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61974-7074-442B-8849-D1933E5D0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Convert the game from volleyball to dodgeball</a:t>
            </a:r>
          </a:p>
          <a:p>
            <a:r>
              <a:rPr lang="en-US" sz="3600" dirty="0"/>
              <a:t>Added Legendary AI (only </a:t>
            </a:r>
            <a:r>
              <a:rPr lang="ko-KR" altLang="en-US" sz="3600" dirty="0"/>
              <a:t>이창하 </a:t>
            </a:r>
            <a:r>
              <a:rPr lang="en-US" altLang="ko-KR" sz="3600" dirty="0"/>
              <a:t>can defeat without bugs)</a:t>
            </a:r>
          </a:p>
          <a:p>
            <a:r>
              <a:rPr lang="en-US" sz="3600" dirty="0"/>
              <a:t>Tried to create a P2P version (Looking for volunteers)</a:t>
            </a:r>
            <a:endParaRPr lang="en-US" altLang="ko-KR" sz="3600" dirty="0"/>
          </a:p>
          <a:p>
            <a:r>
              <a:rPr lang="en-US" sz="3600" dirty="0"/>
              <a:t>Made the game symmetrical</a:t>
            </a:r>
          </a:p>
          <a:p>
            <a:r>
              <a:rPr lang="en-US" sz="3600" dirty="0"/>
              <a:t>Improved collision detection</a:t>
            </a:r>
          </a:p>
          <a:p>
            <a:r>
              <a:rPr lang="en-US" sz="3600" dirty="0"/>
              <a:t>A lot of bug fixes (and additions)</a:t>
            </a:r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4C374-11E5-4E3E-A5B7-E9D4D24EE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43" y="4461268"/>
            <a:ext cx="3997616" cy="194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4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피카츄 피구 모든 기술활용 빅매치">
            <a:hlinkClick r:id="" action="ppaction://media"/>
            <a:extLst>
              <a:ext uri="{FF2B5EF4-FFF2-40B4-BE49-F238E27FC236}">
                <a16:creationId xmlns:a16="http://schemas.microsoft.com/office/drawing/2014/main" id="{AD5C374A-080D-4B67-9286-A692C727C2F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473"/>
            <a:ext cx="12192000" cy="6888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4C3F0-8EBA-4C7D-B425-6C7F0BE8FDB0}"/>
              </a:ext>
            </a:extLst>
          </p:cNvPr>
          <p:cNvSpPr txBox="1"/>
          <p:nvPr/>
        </p:nvSpPr>
        <p:spPr>
          <a:xfrm>
            <a:off x="8672119" y="6421664"/>
            <a:ext cx="3307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4"/>
              </a:rPr>
              <a:t>https://youtu.be/QeJ0hMs48zA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89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71F1-93EB-409A-9133-AD06B16F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Pikachu volleyball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A77B9CC-A702-4439-BE4C-76AB26F18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01" y="1566929"/>
            <a:ext cx="6803881" cy="4749879"/>
          </a:xfrm>
        </p:spPr>
      </p:pic>
    </p:spTree>
    <p:extLst>
      <p:ext uri="{BB962C8B-B14F-4D97-AF65-F5344CB8AC3E}">
        <p14:creationId xmlns:p14="http://schemas.microsoft.com/office/powerpoint/2010/main" val="209362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0B93-04D8-49C1-B3B6-761A8227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Starting Point (@gorisanson)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C4EF7-731A-4330-A01A-00B917611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9" y="5760658"/>
            <a:ext cx="6104587" cy="446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/>
              <a:t>https://github.com/gorisanson/pikachu-volleyball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08E7B-5566-4E42-8072-DEA9C15A5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381500" cy="438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676B9-FDDE-47E3-A9C7-2C278A862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42" y="1865749"/>
            <a:ext cx="5286100" cy="37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5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45F0-251B-478D-A90E-21735438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Getting approval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6D63DE-D131-4816-8DEE-E15367BEE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4798" y="1799867"/>
            <a:ext cx="3799137" cy="43513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F8B6B9-F659-4217-BC06-E6A673793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81" y1="30709" x2="12281" y2="30709"/>
                        <a14:foregroundMark x1="14286" y1="28543" x2="14286" y2="28543"/>
                        <a14:foregroundMark x1="15038" y1="29331" x2="15038" y2="29331"/>
                        <a14:foregroundMark x1="4762" y1="31496" x2="4762" y2="31496"/>
                        <a14:foregroundMark x1="7018" y1="35630" x2="7018" y2="35630"/>
                        <a14:foregroundMark x1="45113" y1="35630" x2="45113" y2="35630"/>
                        <a14:foregroundMark x1="50877" y1="35630" x2="50877" y2="35630"/>
                        <a14:foregroundMark x1="45363" y1="34646" x2="45363" y2="34646"/>
                        <a14:foregroundMark x1="57895" y1="34252" x2="57895" y2="34252"/>
                        <a14:foregroundMark x1="57895" y1="34252" x2="57895" y2="34252"/>
                        <a14:foregroundMark x1="60902" y1="34449" x2="60902" y2="34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26" y="1699302"/>
            <a:ext cx="3443757" cy="438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8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51DB6-F713-41F5-8BC9-9BBBC4DB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Everything is </a:t>
            </a:r>
            <a:r>
              <a:rPr lang="en-US" dirty="0" err="1">
                <a:latin typeface="Arial Black" panose="020B0A04020102020204" pitchFamily="34" charset="0"/>
              </a:rPr>
              <a:t>Javascript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ko-KR" altLang="en-US" b="1" dirty="0">
                <a:latin typeface="Arial Black" panose="020B0A04020102020204" pitchFamily="34" charset="0"/>
              </a:rPr>
              <a:t>ㅠㅠ</a:t>
            </a:r>
            <a:r>
              <a:rPr lang="ko-KR" altLang="en-US" dirty="0">
                <a:latin typeface="Arial Black" panose="020B0A04020102020204" pitchFamily="34" charset="0"/>
              </a:rPr>
              <a:t> </a:t>
            </a:r>
            <a:r>
              <a:rPr lang="en-US" altLang="ko-KR" dirty="0">
                <a:latin typeface="Arial Black" panose="020B0A04020102020204" pitchFamily="34" charset="0"/>
              </a:rPr>
              <a:t>;(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7B47B8-8015-4B05-87C3-68C7F8E00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7341"/>
            <a:ext cx="10515600" cy="4267905"/>
          </a:xfrm>
        </p:spPr>
      </p:pic>
    </p:spTree>
    <p:extLst>
      <p:ext uri="{BB962C8B-B14F-4D97-AF65-F5344CB8AC3E}">
        <p14:creationId xmlns:p14="http://schemas.microsoft.com/office/powerpoint/2010/main" val="39121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54E2-A3E0-476B-BF06-EEF865DC0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Addition, what can go wrong?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48EF2A-1E0B-45EC-BC7D-92FFC0FE8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8550" y="1883872"/>
            <a:ext cx="5554899" cy="4351338"/>
          </a:xfrm>
        </p:spPr>
      </p:pic>
    </p:spTree>
    <p:extLst>
      <p:ext uri="{BB962C8B-B14F-4D97-AF65-F5344CB8AC3E}">
        <p14:creationId xmlns:p14="http://schemas.microsoft.com/office/powerpoint/2010/main" val="180425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7D83-15C3-4885-83BC-A84642EA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Banana?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F4960D-A06F-4DCA-A9B8-7ACCF117C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519" y="2386885"/>
            <a:ext cx="8224344" cy="172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9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D5AB-F633-4A73-9C48-F3CC4CD3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Why we use Python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9F1B1E-F318-4299-A0E9-18ED905A1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712" y="2243139"/>
            <a:ext cx="7650575" cy="352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0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9F79-DE57-47F7-B9DB-0596B5FE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Black" panose="020B0A04020102020204" pitchFamily="34" charset="0"/>
              </a:rPr>
              <a:t>haha</a:t>
            </a:r>
            <a:r>
              <a:rPr lang="en-US" dirty="0">
                <a:latin typeface="Arial Black" panose="020B0A04020102020204" pitchFamily="34" charset="0"/>
              </a:rPr>
              <a:t> what the f*ck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7190A1-44C6-422A-9FF7-28063ADB9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132" y="1690688"/>
            <a:ext cx="11093735" cy="47351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0B5411-5C8E-420F-AC31-F5E66766C5CF}"/>
              </a:ext>
            </a:extLst>
          </p:cNvPr>
          <p:cNvSpPr/>
          <p:nvPr/>
        </p:nvSpPr>
        <p:spPr>
          <a:xfrm>
            <a:off x="9896609" y="4801672"/>
            <a:ext cx="1746258" cy="1624147"/>
          </a:xfrm>
          <a:prstGeom prst="rect">
            <a:avLst/>
          </a:prstGeom>
          <a:blipFill dpi="0" rotWithShape="1">
            <a:blip r:embed="rId3">
              <a:alphaModFix amt="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9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101</Words>
  <Application>Microsoft Office PowerPoint</Application>
  <PresentationFormat>와이드스크린</PresentationFormat>
  <Paragraphs>20</Paragraphs>
  <Slides>11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PowerPoint 프레젠테이션</vt:lpstr>
      <vt:lpstr>Pikachu volleyball</vt:lpstr>
      <vt:lpstr>Starting Point (@gorisanson)</vt:lpstr>
      <vt:lpstr>Getting approval</vt:lpstr>
      <vt:lpstr>Everything is Javascript ㅠㅠ ;(</vt:lpstr>
      <vt:lpstr>Addition, what can go wrong?</vt:lpstr>
      <vt:lpstr>Banana?</vt:lpstr>
      <vt:lpstr>Why we use Python</vt:lpstr>
      <vt:lpstr>haha what the f*ck</vt:lpstr>
      <vt:lpstr>What we did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Hoseong</dc:creator>
  <cp:lastModifiedBy>김유신</cp:lastModifiedBy>
  <cp:revision>33</cp:revision>
  <dcterms:created xsi:type="dcterms:W3CDTF">2021-05-15T14:05:19Z</dcterms:created>
  <dcterms:modified xsi:type="dcterms:W3CDTF">2021-05-15T14:57:24Z</dcterms:modified>
</cp:coreProperties>
</file>