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3DE80-5EAC-4181-B0D4-322416B8AB7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357-0A79-4594-8328-9AB97D045D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181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3DE80-5EAC-4181-B0D4-322416B8AB7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357-0A79-4594-8328-9AB97D045D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229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3DE80-5EAC-4181-B0D4-322416B8AB7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357-0A79-4594-8328-9AB97D045D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304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3DE80-5EAC-4181-B0D4-322416B8AB7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357-0A79-4594-8328-9AB97D045D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9611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3DE80-5EAC-4181-B0D4-322416B8AB7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357-0A79-4594-8328-9AB97D045D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474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3DE80-5EAC-4181-B0D4-322416B8AB7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357-0A79-4594-8328-9AB97D045D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557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3DE80-5EAC-4181-B0D4-322416B8AB7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357-0A79-4594-8328-9AB97D045D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756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3DE80-5EAC-4181-B0D4-322416B8AB7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357-0A79-4594-8328-9AB97D045D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27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3DE80-5EAC-4181-B0D4-322416B8AB7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357-0A79-4594-8328-9AB97D045D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945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3DE80-5EAC-4181-B0D4-322416B8AB7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357-0A79-4594-8328-9AB97D045D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719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3DE80-5EAC-4181-B0D4-322416B8AB7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B2357-0A79-4594-8328-9AB97D045D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149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3DE80-5EAC-4181-B0D4-322416B8AB7F}" type="datetimeFigureOut">
              <a:rPr lang="ko-KR" altLang="en-US" smtClean="0"/>
              <a:t>2021-05-16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B2357-0A79-4594-8328-9AB97D045D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6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Scraplms</a:t>
            </a:r>
            <a:endParaRPr lang="ko-KR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Python program for downloading multiple files on LMS</a:t>
            </a:r>
          </a:p>
          <a:p>
            <a:endParaRPr lang="en-US" altLang="ko-KR" dirty="0"/>
          </a:p>
          <a:p>
            <a:r>
              <a:rPr lang="en-US" altLang="ko-KR" dirty="0" err="1" smtClean="0"/>
              <a:t>BeautifulSoup</a:t>
            </a:r>
            <a:r>
              <a:rPr lang="en-US" altLang="ko-KR" dirty="0" smtClean="0"/>
              <a:t>: HTML parser</a:t>
            </a:r>
          </a:p>
          <a:p>
            <a:r>
              <a:rPr lang="en-US" altLang="ko-KR" dirty="0" err="1" smtClean="0"/>
              <a:t>Tkinter</a:t>
            </a:r>
            <a:r>
              <a:rPr lang="en-US" altLang="ko-KR" dirty="0" smtClean="0"/>
              <a:t>: GUI</a:t>
            </a:r>
          </a:p>
          <a:p>
            <a:r>
              <a:rPr lang="en-US" altLang="ko-KR" dirty="0" err="1" smtClean="0"/>
              <a:t>Pyinstaller</a:t>
            </a:r>
            <a:r>
              <a:rPr lang="en-US" altLang="ko-KR" dirty="0" smtClean="0"/>
              <a:t>: python code -&gt; executable file</a:t>
            </a:r>
          </a:p>
          <a:p>
            <a:endParaRPr lang="en-US" altLang="ko-KR" dirty="0"/>
          </a:p>
          <a:p>
            <a:r>
              <a:rPr lang="en-US" altLang="ko-KR" dirty="0" smtClean="0"/>
              <a:t>Windows</a:t>
            </a:r>
            <a:r>
              <a:rPr lang="en-US" altLang="ko-KR" dirty="0"/>
              <a:t>:</a:t>
            </a:r>
            <a:r>
              <a:rPr lang="ko-KR" altLang="en-US" dirty="0" smtClean="0"/>
              <a:t> </a:t>
            </a:r>
            <a:r>
              <a:rPr lang="en-US" altLang="ko-KR" dirty="0" smtClean="0"/>
              <a:t>download exe file from </a:t>
            </a:r>
            <a:r>
              <a:rPr lang="en-US" altLang="ko-KR" dirty="0" err="1" smtClean="0"/>
              <a:t>gaonnuri</a:t>
            </a:r>
            <a:r>
              <a:rPr lang="en-US" altLang="ko-KR" dirty="0" smtClean="0"/>
              <a:t> </a:t>
            </a:r>
            <a:r>
              <a:rPr lang="ko-KR" altLang="en-US" dirty="0" smtClean="0"/>
              <a:t>자유게시판</a:t>
            </a:r>
            <a:endParaRPr lang="en-US" altLang="ko-KR" dirty="0" smtClean="0"/>
          </a:p>
          <a:p>
            <a:r>
              <a:rPr lang="en-US" altLang="ko-KR" dirty="0" smtClean="0"/>
              <a:t>Other</a:t>
            </a:r>
            <a:r>
              <a:rPr lang="ko-KR" altLang="en-US" dirty="0" smtClean="0"/>
              <a:t> </a:t>
            </a:r>
            <a:r>
              <a:rPr lang="en-US" altLang="ko-KR" dirty="0" smtClean="0"/>
              <a:t>OS: download python code from </a:t>
            </a:r>
            <a:r>
              <a:rPr lang="en-US" altLang="ko-KR" dirty="0" err="1" smtClean="0"/>
              <a:t>github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4356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Use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Paste URL from LMS from the board you need to download</a:t>
            </a:r>
          </a:p>
          <a:p>
            <a:r>
              <a:rPr lang="en-US" altLang="ko-KR" dirty="0" smtClean="0"/>
              <a:t>Choose folder to save files</a:t>
            </a:r>
          </a:p>
          <a:p>
            <a:r>
              <a:rPr lang="en-US" altLang="ko-KR" dirty="0" smtClean="0"/>
              <a:t>Enter range of post numbers to be downloaded</a:t>
            </a:r>
          </a:p>
          <a:p>
            <a:r>
              <a:rPr lang="en-US" altLang="ko-KR" dirty="0" smtClean="0"/>
              <a:t>Enter LMS id and password</a:t>
            </a:r>
          </a:p>
          <a:p>
            <a:endParaRPr lang="en-US" altLang="ko-KR" dirty="0"/>
          </a:p>
          <a:p>
            <a:r>
              <a:rPr lang="en-US" altLang="ko-KR" dirty="0" smtClean="0"/>
              <a:t>Additional Options:</a:t>
            </a:r>
          </a:p>
          <a:p>
            <a:r>
              <a:rPr lang="en-US" altLang="ko-KR" dirty="0" smtClean="0"/>
              <a:t>Add poster’s name to file name</a:t>
            </a:r>
          </a:p>
          <a:p>
            <a:r>
              <a:rPr lang="en-US" altLang="ko-KR" dirty="0" smtClean="0"/>
              <a:t>Create text file ‘_</a:t>
            </a:r>
            <a:r>
              <a:rPr lang="ko-KR" altLang="en-US" dirty="0" smtClean="0"/>
              <a:t>본문</a:t>
            </a:r>
            <a:r>
              <a:rPr lang="en-US" altLang="ko-KR" dirty="0" smtClean="0"/>
              <a:t>.txt’ containing all contents </a:t>
            </a:r>
            <a:r>
              <a:rPr lang="en-US" altLang="ko-KR" smtClean="0"/>
              <a:t>of posts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11027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93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Theme</vt:lpstr>
      <vt:lpstr>Scraplms</vt:lpstr>
      <vt:lpstr>How to Use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Scraplms</dc:title>
  <dc:creator>김병권</dc:creator>
  <cp:lastModifiedBy>김병권</cp:lastModifiedBy>
  <cp:revision>2</cp:revision>
  <dcterms:created xsi:type="dcterms:W3CDTF">2021-05-16T00:09:22Z</dcterms:created>
  <dcterms:modified xsi:type="dcterms:W3CDTF">2021-05-16T01:47:33Z</dcterms:modified>
</cp:coreProperties>
</file>