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64" r:id="rId8"/>
    <p:sldId id="258" r:id="rId9"/>
    <p:sldId id="259" r:id="rId10"/>
    <p:sldId id="265" r:id="rId11"/>
    <p:sldId id="257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8EC09-8054-4881-9B62-71E2160E4F53}" v="40" dt="2021-06-05T06:00:55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3" d="100"/>
          <a:sy n="53" d="100"/>
        </p:scale>
        <p:origin x="15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이지민" userId="89ebcbb5-56c6-4320-88b9-b23faf0790a9" providerId="ADAL" clId="{8B08EC09-8054-4881-9B62-71E2160E4F53}"/>
    <pc:docChg chg="undo custSel addSld modSld sldOrd modMainMaster">
      <pc:chgData name="이지민" userId="89ebcbb5-56c6-4320-88b9-b23faf0790a9" providerId="ADAL" clId="{8B08EC09-8054-4881-9B62-71E2160E4F53}" dt="2021-06-05T06:00:59.374" v="894" actId="20577"/>
      <pc:docMkLst>
        <pc:docMk/>
      </pc:docMkLst>
      <pc:sldChg chg="modSp mod">
        <pc:chgData name="이지민" userId="89ebcbb5-56c6-4320-88b9-b23faf0790a9" providerId="ADAL" clId="{8B08EC09-8054-4881-9B62-71E2160E4F53}" dt="2021-06-04T11:44:47.379" v="26"/>
        <pc:sldMkLst>
          <pc:docMk/>
          <pc:sldMk cId="3688667972" sldId="256"/>
        </pc:sldMkLst>
        <pc:spChg chg="mod">
          <ac:chgData name="이지민" userId="89ebcbb5-56c6-4320-88b9-b23faf0790a9" providerId="ADAL" clId="{8B08EC09-8054-4881-9B62-71E2160E4F53}" dt="2021-06-04T11:44:47.379" v="26"/>
          <ac:spMkLst>
            <pc:docMk/>
            <pc:sldMk cId="3688667972" sldId="256"/>
            <ac:spMk id="3" creationId="{4F06008C-5005-4E50-98CE-5090C322EA84}"/>
          </ac:spMkLst>
        </pc:spChg>
      </pc:sldChg>
      <pc:sldChg chg="modSp mod">
        <pc:chgData name="이지민" userId="89ebcbb5-56c6-4320-88b9-b23faf0790a9" providerId="ADAL" clId="{8B08EC09-8054-4881-9B62-71E2160E4F53}" dt="2021-06-04T11:54:54.317" v="496" actId="21"/>
        <pc:sldMkLst>
          <pc:docMk/>
          <pc:sldMk cId="4072103772" sldId="257"/>
        </pc:sldMkLst>
        <pc:spChg chg="mod">
          <ac:chgData name="이지민" userId="89ebcbb5-56c6-4320-88b9-b23faf0790a9" providerId="ADAL" clId="{8B08EC09-8054-4881-9B62-71E2160E4F53}" dt="2021-06-04T11:49:30.784" v="185" actId="20577"/>
          <ac:spMkLst>
            <pc:docMk/>
            <pc:sldMk cId="4072103772" sldId="257"/>
            <ac:spMk id="2" creationId="{D517469A-81AD-4ACC-A25F-0B07E55381A7}"/>
          </ac:spMkLst>
        </pc:spChg>
        <pc:spChg chg="mod">
          <ac:chgData name="이지민" userId="89ebcbb5-56c6-4320-88b9-b23faf0790a9" providerId="ADAL" clId="{8B08EC09-8054-4881-9B62-71E2160E4F53}" dt="2021-06-04T11:54:54.317" v="496" actId="21"/>
          <ac:spMkLst>
            <pc:docMk/>
            <pc:sldMk cId="4072103772" sldId="257"/>
            <ac:spMk id="3" creationId="{6EEA16EB-8CF1-4013-A48F-9D4EA07CC387}"/>
          </ac:spMkLst>
        </pc:spChg>
      </pc:sldChg>
      <pc:sldChg chg="addSp modSp new mod">
        <pc:chgData name="이지민" userId="89ebcbb5-56c6-4320-88b9-b23faf0790a9" providerId="ADAL" clId="{8B08EC09-8054-4881-9B62-71E2160E4F53}" dt="2021-06-04T11:44:57.481" v="30" actId="1076"/>
        <pc:sldMkLst>
          <pc:docMk/>
          <pc:sldMk cId="3604009830" sldId="258"/>
        </pc:sldMkLst>
        <pc:picChg chg="add mod">
          <ac:chgData name="이지민" userId="89ebcbb5-56c6-4320-88b9-b23faf0790a9" providerId="ADAL" clId="{8B08EC09-8054-4881-9B62-71E2160E4F53}" dt="2021-06-04T11:44:57.481" v="30" actId="1076"/>
          <ac:picMkLst>
            <pc:docMk/>
            <pc:sldMk cId="3604009830" sldId="258"/>
            <ac:picMk id="5" creationId="{C97F188A-1AED-4909-977C-F342334DD830}"/>
          </ac:picMkLst>
        </pc:picChg>
      </pc:sldChg>
      <pc:sldChg chg="addSp new mod">
        <pc:chgData name="이지민" userId="89ebcbb5-56c6-4320-88b9-b23faf0790a9" providerId="ADAL" clId="{8B08EC09-8054-4881-9B62-71E2160E4F53}" dt="2021-06-04T11:45:12.995" v="32" actId="22"/>
        <pc:sldMkLst>
          <pc:docMk/>
          <pc:sldMk cId="3336466437" sldId="259"/>
        </pc:sldMkLst>
        <pc:picChg chg="add">
          <ac:chgData name="이지민" userId="89ebcbb5-56c6-4320-88b9-b23faf0790a9" providerId="ADAL" clId="{8B08EC09-8054-4881-9B62-71E2160E4F53}" dt="2021-06-04T11:45:12.995" v="32" actId="22"/>
          <ac:picMkLst>
            <pc:docMk/>
            <pc:sldMk cId="3336466437" sldId="259"/>
            <ac:picMk id="5" creationId="{2BB3AF48-FF1D-4ACF-85FA-0F02BC8E5058}"/>
          </ac:picMkLst>
        </pc:picChg>
      </pc:sldChg>
      <pc:sldChg chg="modSp add mod ord">
        <pc:chgData name="이지민" userId="89ebcbb5-56c6-4320-88b9-b23faf0790a9" providerId="ADAL" clId="{8B08EC09-8054-4881-9B62-71E2160E4F53}" dt="2021-06-05T06:00:59.374" v="894" actId="20577"/>
        <pc:sldMkLst>
          <pc:docMk/>
          <pc:sldMk cId="2544777560" sldId="260"/>
        </pc:sldMkLst>
        <pc:spChg chg="mod">
          <ac:chgData name="이지민" userId="89ebcbb5-56c6-4320-88b9-b23faf0790a9" providerId="ADAL" clId="{8B08EC09-8054-4881-9B62-71E2160E4F53}" dt="2021-06-05T06:00:59.374" v="894" actId="20577"/>
          <ac:spMkLst>
            <pc:docMk/>
            <pc:sldMk cId="2544777560" sldId="260"/>
            <ac:spMk id="3" creationId="{79ADB439-97EA-459D-ACDC-7EE1431E8370}"/>
          </ac:spMkLst>
        </pc:spChg>
      </pc:sldChg>
      <pc:sldChg chg="add ord">
        <pc:chgData name="이지민" userId="89ebcbb5-56c6-4320-88b9-b23faf0790a9" providerId="ADAL" clId="{8B08EC09-8054-4881-9B62-71E2160E4F53}" dt="2021-06-04T11:51:19.900" v="302"/>
        <pc:sldMkLst>
          <pc:docMk/>
          <pc:sldMk cId="2671308084" sldId="261"/>
        </pc:sldMkLst>
      </pc:sldChg>
      <pc:sldChg chg="modSp add mod">
        <pc:chgData name="이지민" userId="89ebcbb5-56c6-4320-88b9-b23faf0790a9" providerId="ADAL" clId="{8B08EC09-8054-4881-9B62-71E2160E4F53}" dt="2021-06-04T11:54:59.474" v="503" actId="27636"/>
        <pc:sldMkLst>
          <pc:docMk/>
          <pc:sldMk cId="2237413479" sldId="262"/>
        </pc:sldMkLst>
        <pc:spChg chg="mod">
          <ac:chgData name="이지민" userId="89ebcbb5-56c6-4320-88b9-b23faf0790a9" providerId="ADAL" clId="{8B08EC09-8054-4881-9B62-71E2160E4F53}" dt="2021-06-04T11:54:59.474" v="503" actId="27636"/>
          <ac:spMkLst>
            <pc:docMk/>
            <pc:sldMk cId="2237413479" sldId="262"/>
            <ac:spMk id="3" creationId="{ECE8C3AC-36C2-463D-B694-A017CF5622D7}"/>
          </ac:spMkLst>
        </pc:spChg>
      </pc:sldChg>
      <pc:sldChg chg="add">
        <pc:chgData name="이지민" userId="89ebcbb5-56c6-4320-88b9-b23faf0790a9" providerId="ADAL" clId="{8B08EC09-8054-4881-9B62-71E2160E4F53}" dt="2021-06-04T11:45:44.408" v="33"/>
        <pc:sldMkLst>
          <pc:docMk/>
          <pc:sldMk cId="3717563057" sldId="263"/>
        </pc:sldMkLst>
      </pc:sldChg>
      <pc:sldChg chg="addSp modSp new mod">
        <pc:chgData name="이지민" userId="89ebcbb5-56c6-4320-88b9-b23faf0790a9" providerId="ADAL" clId="{8B08EC09-8054-4881-9B62-71E2160E4F53}" dt="2021-06-04T11:48:11.206" v="51" actId="20577"/>
        <pc:sldMkLst>
          <pc:docMk/>
          <pc:sldMk cId="4274383096" sldId="264"/>
        </pc:sldMkLst>
        <pc:spChg chg="mod">
          <ac:chgData name="이지민" userId="89ebcbb5-56c6-4320-88b9-b23faf0790a9" providerId="ADAL" clId="{8B08EC09-8054-4881-9B62-71E2160E4F53}" dt="2021-06-04T11:48:11.206" v="51" actId="20577"/>
          <ac:spMkLst>
            <pc:docMk/>
            <pc:sldMk cId="4274383096" sldId="264"/>
            <ac:spMk id="2" creationId="{2FB6D4F3-9292-4C21-8EDA-BB7FF4F1EE3B}"/>
          </ac:spMkLst>
        </pc:spChg>
        <pc:picChg chg="add mod">
          <ac:chgData name="이지민" userId="89ebcbb5-56c6-4320-88b9-b23faf0790a9" providerId="ADAL" clId="{8B08EC09-8054-4881-9B62-71E2160E4F53}" dt="2021-06-04T11:48:07.188" v="39" actId="1076"/>
          <ac:picMkLst>
            <pc:docMk/>
            <pc:sldMk cId="4274383096" sldId="264"/>
            <ac:picMk id="5" creationId="{82E0A355-93F3-4E54-BCED-05466CB6D074}"/>
          </ac:picMkLst>
        </pc:picChg>
      </pc:sldChg>
      <pc:sldChg chg="addSp modSp new mod">
        <pc:chgData name="이지민" userId="89ebcbb5-56c6-4320-88b9-b23faf0790a9" providerId="ADAL" clId="{8B08EC09-8054-4881-9B62-71E2160E4F53}" dt="2021-06-04T11:51:02.257" v="300" actId="20577"/>
        <pc:sldMkLst>
          <pc:docMk/>
          <pc:sldMk cId="2992162915" sldId="265"/>
        </pc:sldMkLst>
        <pc:spChg chg="mod">
          <ac:chgData name="이지민" userId="89ebcbb5-56c6-4320-88b9-b23faf0790a9" providerId="ADAL" clId="{8B08EC09-8054-4881-9B62-71E2160E4F53}" dt="2021-06-04T11:50:04.393" v="193" actId="20577"/>
          <ac:spMkLst>
            <pc:docMk/>
            <pc:sldMk cId="2992162915" sldId="265"/>
            <ac:spMk id="2" creationId="{60ACE6E0-8F5A-4792-B37F-0009295A5ED2}"/>
          </ac:spMkLst>
        </pc:spChg>
        <pc:spChg chg="mod">
          <ac:chgData name="이지민" userId="89ebcbb5-56c6-4320-88b9-b23faf0790a9" providerId="ADAL" clId="{8B08EC09-8054-4881-9B62-71E2160E4F53}" dt="2021-06-04T11:51:02.257" v="300" actId="20577"/>
          <ac:spMkLst>
            <pc:docMk/>
            <pc:sldMk cId="2992162915" sldId="265"/>
            <ac:spMk id="3" creationId="{7856E4F8-EEEE-432B-A3ED-4455E9BA35B0}"/>
          </ac:spMkLst>
        </pc:spChg>
        <pc:picChg chg="add mod">
          <ac:chgData name="이지민" userId="89ebcbb5-56c6-4320-88b9-b23faf0790a9" providerId="ADAL" clId="{8B08EC09-8054-4881-9B62-71E2160E4F53}" dt="2021-06-04T11:50:01.736" v="188" actId="1076"/>
          <ac:picMkLst>
            <pc:docMk/>
            <pc:sldMk cId="2992162915" sldId="265"/>
            <ac:picMk id="5" creationId="{E60A44CF-DC1A-49E6-BB55-108CCB12CAE3}"/>
          </ac:picMkLst>
        </pc:picChg>
      </pc:sldChg>
      <pc:sldMasterChg chg="addSp modSp mod">
        <pc:chgData name="이지민" userId="89ebcbb5-56c6-4320-88b9-b23faf0790a9" providerId="ADAL" clId="{8B08EC09-8054-4881-9B62-71E2160E4F53}" dt="2021-06-04T11:44:30.413" v="5" actId="1582"/>
        <pc:sldMasterMkLst>
          <pc:docMk/>
          <pc:sldMasterMk cId="646533819" sldId="2147483648"/>
        </pc:sldMasterMkLst>
        <pc:spChg chg="add mod">
          <ac:chgData name="이지민" userId="89ebcbb5-56c6-4320-88b9-b23faf0790a9" providerId="ADAL" clId="{8B08EC09-8054-4881-9B62-71E2160E4F53}" dt="2021-06-04T11:44:30.413" v="5" actId="1582"/>
          <ac:spMkLst>
            <pc:docMk/>
            <pc:sldMasterMk cId="646533819" sldId="2147483648"/>
            <ac:spMk id="7" creationId="{FD1DE6C4-AE39-465F-8594-4D6A68FBD0F6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0554D0-836D-4DC4-BEC9-C7EA561B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4145E23-9186-42D2-B1A3-8ADA1A76D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CB73FE0-7A27-4BAA-A3EE-3C072A74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FABA4E-DB87-40BC-8739-0D8D78188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2268B43-9B66-4B1F-88CA-E83A4765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79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B8D9D2-E974-4199-A1CA-8273AA33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9A01D8A-4BF8-4B1C-B810-9D601AA7F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69BA49-A2DC-49AA-8610-6192F707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43B59E-CB59-44F3-8818-1C905F386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E84E0CF-3A87-4B9E-B22E-A7C70791F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29B1F5C-88D6-4C2B-828C-C55BE16175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3227CF-B34C-408E-A768-3367CF8E9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37AB530-1C7F-478F-972D-7BA775534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3F9EF8-C655-40E9-8C72-3D6612544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29F9C0-4D60-42ED-A9BC-E094C611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87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78F2BE-8049-4FF6-85C3-A75B5CA60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237175-D30D-4565-843F-8C57563BE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EC510A-4203-4986-A09F-D15D9C9F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9C5244-228F-4CB9-96E7-09A3564C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7A3176-165E-4925-90C2-2DCDE3B0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6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16B6C6-C3A6-44FA-AA51-7F4656334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0EA7EDE-9160-4A02-8611-C78A97BA3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D3DA93-2B5D-40FF-A7AA-F98E1C7A1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C0BDC1-50C6-46AF-BAA8-DD75089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57EF6F2-DD66-4EAD-A745-8F481740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BFB0D2-EC8E-4D22-A6A7-6A0E9B905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6ECE76-6333-4522-9B2F-C05B7F971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775984F-1628-4782-87CD-E6936AAC1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B34C24-9E35-4411-9FF8-725D7519E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4408A6B-B40F-4639-BB53-F34699C4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BEBFE1B-25A6-43DA-8952-AB57C778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52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9C334D-3E81-4693-B780-FC98C8C14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5F786A-B48D-4CD0-A0D0-432F09565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B93EF88-3305-46A1-BED3-6EA1F64A9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069C8E8-CE5B-4132-8F29-5D6CB1CBD5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314E42B-B6C7-4416-B5F0-1A0B1479A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6BA4806-94AF-4318-8DBE-AB80748DD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B6F0646-440C-476C-A0A8-8660D898F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94C514D-A73D-48DF-96CE-1F7A78DA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635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1D3FE44-844F-4E21-A489-A6C58471B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04E2F21-7851-4D67-AF8C-FB89BB1D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3757E-DDAC-497F-8C11-8C39AE7F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0FDD069-574E-4AE1-A4BF-F4528F64B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1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AB1D681C-4DE3-4614-89F2-A45AF92AB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34D0AC-04D8-4103-B5E5-8EAB70D9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0A1F6F1-64FE-4395-9CB5-9C3493B56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0B4809-3F98-4E69-ACF8-158FFEB62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0DF4C86-EEA6-4B05-9808-595F5158B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FA538D7-91EC-4969-9E7E-07453D079E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E900B12-45D1-4071-BEA3-63876976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05290BC-9429-4897-8A7C-BAF8337BD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814717-24EE-4747-B3BD-C9C98782F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90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2E025DE-2C43-4FA6-B0C5-DFE5B24CA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1122E27-0C1F-452D-9155-8A61088E1D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509E8C3-5701-4EEC-8066-B7F8D0A3C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3A05021-8A5C-4AFA-BC8A-B4ABF157A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BF59743-28EE-4C76-865A-39E5D3B79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B3EB03-AE8F-44D8-A4EE-745FE964D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713A4D6-0524-48DC-A013-F76E823EC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089D7D-D8DF-4246-A944-0B199EA6C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A20919-9E63-433F-825F-1404F74B9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02982-6017-4ACC-8204-7574216EA79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1A612-392A-4A63-BC26-31CEB6B8CD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87A987-B036-4D3E-B642-253FFA895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608C8-ECF4-44FF-B0BE-4FFDBBD82D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FD1DE6C4-AE39-465F-8594-4D6A68FBD0F6}"/>
              </a:ext>
            </a:extLst>
          </p:cNvPr>
          <p:cNvSpPr/>
          <p:nvPr userDrawn="1"/>
        </p:nvSpPr>
        <p:spPr>
          <a:xfrm>
            <a:off x="238896" y="214184"/>
            <a:ext cx="11747157" cy="642963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3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530DFD-E1B2-4973-9107-1C27C4C3B0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Trader 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F06008C-5005-4E50-98CE-5090C322EA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19-076 </a:t>
            </a:r>
            <a:r>
              <a:rPr lang="ko-KR" altLang="en-US" dirty="0"/>
              <a:t>이준민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66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BB3454-B3C7-46B8-9703-DD786C436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A7BA78-6ABA-4C98-A485-BADBC1CE8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- Showing time table of other student</a:t>
            </a:r>
          </a:p>
          <a:p>
            <a:r>
              <a:rPr lang="en-US" dirty="0"/>
              <a:t>- Implement on web</a:t>
            </a:r>
          </a:p>
        </p:txBody>
      </p:sp>
    </p:spTree>
    <p:extLst>
      <p:ext uri="{BB962C8B-B14F-4D97-AF65-F5344CB8AC3E}">
        <p14:creationId xmlns:p14="http://schemas.microsoft.com/office/powerpoint/2010/main" val="3717563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2FFEE6-FC6C-4E6A-B4A1-1E901B57A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ADB439-97EA-459D-ACDC-7EE1431E8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트레이드 할 사람을 찾아야 함</a:t>
            </a:r>
            <a:endParaRPr lang="en-US" dirty="0"/>
          </a:p>
          <a:p>
            <a:r>
              <a:rPr lang="ko-KR" altLang="en-US" dirty="0"/>
              <a:t>주로 </a:t>
            </a:r>
            <a:r>
              <a:rPr lang="ko-KR" altLang="en-US" dirty="0" err="1"/>
              <a:t>카톡방에</a:t>
            </a:r>
            <a:r>
              <a:rPr lang="ko-KR" altLang="en-US" dirty="0"/>
              <a:t> 해당 시간에 공강인 사람이 있는지 물어봄</a:t>
            </a:r>
            <a:endParaRPr lang="en-US" altLang="ko-KR" dirty="0"/>
          </a:p>
          <a:p>
            <a:r>
              <a:rPr lang="ko-KR" altLang="en-US" dirty="0"/>
              <a:t>효율이 낮고</a:t>
            </a:r>
            <a:r>
              <a:rPr lang="en-US" altLang="ko-KR" dirty="0"/>
              <a:t>, </a:t>
            </a:r>
            <a:r>
              <a:rPr lang="ko-KR" altLang="en-US" dirty="0"/>
              <a:t>친구들이 잘 보지 않음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 err="1"/>
              <a:t>자몽과</a:t>
            </a:r>
            <a:r>
              <a:rPr lang="ko-KR" altLang="en-US" dirty="0"/>
              <a:t> 같은 엑셀 프로그램</a:t>
            </a:r>
            <a:endParaRPr lang="en-US" dirty="0"/>
          </a:p>
          <a:p>
            <a:r>
              <a:rPr lang="en-US" dirty="0"/>
              <a:t>(can combine with other excel programs, flexible with data change)</a:t>
            </a:r>
          </a:p>
        </p:txBody>
      </p:sp>
    </p:spTree>
    <p:extLst>
      <p:ext uri="{BB962C8B-B14F-4D97-AF65-F5344CB8AC3E}">
        <p14:creationId xmlns:p14="http://schemas.microsoft.com/office/powerpoint/2010/main" val="2544777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091B56-9B92-46E9-8024-597756319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TRADER</a:t>
            </a:r>
            <a:br>
              <a:rPr lang="en-US" dirty="0"/>
            </a:b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D9994E9-74E1-48EA-A426-8EA591861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 Excel file that informs the result of applications for classes have same form every semester.</a:t>
            </a:r>
          </a:p>
          <a:p>
            <a:r>
              <a:rPr lang="en-US" dirty="0"/>
              <a:t>- And excel has function that we can make our own function in excel by coding VBA (visual basic for applications).</a:t>
            </a:r>
          </a:p>
          <a:p>
            <a:r>
              <a:rPr lang="en-US" dirty="0"/>
              <a:t>- Then, it's possible to find someone to trade with right out of the Excel file itself.</a:t>
            </a:r>
          </a:p>
          <a:p>
            <a:r>
              <a:rPr lang="en-US" dirty="0"/>
              <a:t>- Also, anybody can update and use this program by just copy and paste sheet of newer excel file, without bothering you to process or crawl data from excel.</a:t>
            </a:r>
          </a:p>
        </p:txBody>
      </p:sp>
    </p:spTree>
    <p:extLst>
      <p:ext uri="{BB962C8B-B14F-4D97-AF65-F5344CB8AC3E}">
        <p14:creationId xmlns:p14="http://schemas.microsoft.com/office/powerpoint/2010/main" val="267130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B6D4F3-9292-4C21-8EDA-BB7FF4F1E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Zamong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CA7DB9-D150-4621-A3CF-CF819A941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82E0A355-93F3-4E54-BCED-05466CB6D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447" y="1842467"/>
            <a:ext cx="9644743" cy="50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383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946EB1-C622-44E2-9443-208B28E02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DF2F601-6ACB-42AD-9F99-358A6C2D1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97F188A-1AED-4909-977C-F342334DD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3825" y="704755"/>
            <a:ext cx="12192000" cy="54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009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20FFFD-C6A1-4C04-B465-31E29F747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1F65E3B-A3BC-4B06-A3C0-8C7F3D32B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BB3AF48-FF1D-4ACF-85FA-0F02BC8E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925"/>
            <a:ext cx="12192000" cy="677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46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ACE6E0-8F5A-4792-B37F-0009295A5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VBA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856E4F8-EEEE-432B-A3ED-4455E9BA3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927" y="1617274"/>
            <a:ext cx="10515600" cy="4351338"/>
          </a:xfrm>
        </p:spPr>
        <p:txBody>
          <a:bodyPr/>
          <a:lstStyle/>
          <a:p>
            <a:r>
              <a:rPr lang="en-US" dirty="0"/>
              <a:t>Visual basic for </a:t>
            </a:r>
          </a:p>
          <a:p>
            <a:pPr marL="0" indent="0">
              <a:buNone/>
            </a:pPr>
            <a:r>
              <a:rPr lang="en-US" dirty="0"/>
              <a:t>Applications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Built in MS Excel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60A44CF-DC1A-49E6-BB55-108CCB12C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953" y="0"/>
            <a:ext cx="78682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62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17469A-81AD-4ACC-A25F-0B07E5538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간단한 단계</a:t>
            </a: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EA16EB-8CF1-4013-A48F-9D4EA07CC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특정 열이나 행의 </a:t>
            </a:r>
            <a:r>
              <a:rPr lang="ko-KR" altLang="en-US" dirty="0" err="1"/>
              <a:t>끝까지를</a:t>
            </a:r>
            <a:r>
              <a:rPr lang="ko-KR" altLang="en-US" dirty="0"/>
              <a:t> 얻어내 리스트로 만드는 함수</a:t>
            </a:r>
            <a:endParaRPr lang="en-US" altLang="ko-KR" dirty="0"/>
          </a:p>
          <a:p>
            <a:r>
              <a:rPr lang="ko-KR" altLang="en-US" dirty="0"/>
              <a:t>개강 </a:t>
            </a:r>
            <a:r>
              <a:rPr lang="ko-KR" altLang="en-US" dirty="0" err="1"/>
              <a:t>과목들로부터</a:t>
            </a:r>
            <a:r>
              <a:rPr lang="ko-KR" altLang="en-US" dirty="0"/>
              <a:t> 중복을 제거하고 과목명 리스트를 얻어냄</a:t>
            </a:r>
            <a:endParaRPr lang="en-US" altLang="ko-KR" dirty="0"/>
          </a:p>
          <a:p>
            <a:r>
              <a:rPr lang="ko-KR" altLang="en-US" dirty="0"/>
              <a:t>과목 </a:t>
            </a:r>
            <a:r>
              <a:rPr lang="en-US" altLang="ko-KR" dirty="0"/>
              <a:t>/ </a:t>
            </a:r>
            <a:r>
              <a:rPr lang="ko-KR" altLang="en-US" dirty="0"/>
              <a:t>분반을 입력하면 해당하는 분반의 시간표를 얻어내 표시</a:t>
            </a:r>
            <a:endParaRPr lang="en-US" altLang="ko-KR" dirty="0"/>
          </a:p>
          <a:p>
            <a:r>
              <a:rPr lang="ko-KR" altLang="en-US" dirty="0"/>
              <a:t>옮기고자 하는 과목</a:t>
            </a:r>
            <a:r>
              <a:rPr lang="en-US" altLang="ko-KR" dirty="0"/>
              <a:t> /</a:t>
            </a:r>
            <a:r>
              <a:rPr lang="ko-KR" altLang="en-US" dirty="0"/>
              <a:t>분반을 입력하면 해당 분반에 있는 학생들 얻어냄</a:t>
            </a:r>
            <a:endParaRPr lang="en-US" altLang="ko-KR" dirty="0"/>
          </a:p>
          <a:p>
            <a:r>
              <a:rPr lang="ko-KR" altLang="en-US" dirty="0"/>
              <a:t>다른 과목들의 시간표를 모두 얻어내고</a:t>
            </a:r>
            <a:r>
              <a:rPr lang="en-US" altLang="ko-KR" dirty="0"/>
              <a:t>, </a:t>
            </a:r>
            <a:r>
              <a:rPr lang="ko-KR" altLang="en-US" dirty="0"/>
              <a:t>텍스트 처리를 하여 기존 분반의 시간표와 겹치는 과목들을 찾아냄</a:t>
            </a:r>
            <a:endParaRPr lang="en-US" altLang="ko-KR" dirty="0"/>
          </a:p>
          <a:p>
            <a:r>
              <a:rPr lang="ko-KR" altLang="en-US" dirty="0"/>
              <a:t>아까 얻어낸 </a:t>
            </a:r>
            <a:r>
              <a:rPr lang="ko-KR" altLang="en-US" dirty="0" err="1"/>
              <a:t>학생중</a:t>
            </a:r>
            <a:r>
              <a:rPr lang="ko-KR" altLang="en-US" dirty="0"/>
              <a:t> 그러한 과목들을 듣는 학생들을 </a:t>
            </a:r>
            <a:r>
              <a:rPr lang="ko-KR" altLang="en-US" dirty="0" err="1"/>
              <a:t>걸러냄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103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6E1BB1-993F-4E85-9B52-E41573432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CE8C3AC-36C2-463D-B694-A017CF5622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모든 코딩이 엑셀 내의 셀 표현 방식을 따라야해 인덱싱이 복잡</a:t>
            </a:r>
            <a:endParaRPr lang="en-US" dirty="0"/>
          </a:p>
          <a:p>
            <a:r>
              <a:rPr lang="en-US" dirty="0"/>
              <a:t>- In VBA, array index doesn't have to start at 0 .</a:t>
            </a:r>
          </a:p>
          <a:p>
            <a:r>
              <a:rPr lang="en-US" dirty="0"/>
              <a:t>- Crawled array from excel has 2 dimensions that depends on direction</a:t>
            </a:r>
          </a:p>
          <a:p>
            <a:r>
              <a:rPr lang="en-US" dirty="0"/>
              <a:t>- Cannot set size of array as variable </a:t>
            </a:r>
          </a:p>
          <a:p>
            <a:r>
              <a:rPr lang="en-US" dirty="0"/>
              <a:t>- Have to append element</a:t>
            </a:r>
          </a:p>
          <a:p>
            <a:r>
              <a:rPr lang="en-US" dirty="0"/>
              <a:t>- But VBA doesn't have append function</a:t>
            </a:r>
          </a:p>
          <a:p>
            <a:r>
              <a:rPr lang="en-US" dirty="0"/>
              <a:t>- </a:t>
            </a:r>
            <a:r>
              <a:rPr lang="en-US" dirty="0" err="1"/>
              <a:t>ReDim</a:t>
            </a:r>
            <a:r>
              <a:rPr lang="en-US" dirty="0"/>
              <a:t> preserve</a:t>
            </a:r>
          </a:p>
          <a:p>
            <a:r>
              <a:rPr lang="en-US" dirty="0"/>
              <a:t>- Also VBA doesn't provide various array functions like index()</a:t>
            </a:r>
          </a:p>
        </p:txBody>
      </p:sp>
    </p:spTree>
    <p:extLst>
      <p:ext uri="{BB962C8B-B14F-4D97-AF65-F5344CB8AC3E}">
        <p14:creationId xmlns:p14="http://schemas.microsoft.com/office/powerpoint/2010/main" val="2237413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9B160264DABB174E8C405B248A598BF4" ma:contentTypeVersion="14" ma:contentTypeDescription="새 문서를 만듭니다." ma:contentTypeScope="" ma:versionID="1d6997fe771eb01132092a1610f48e8a">
  <xsd:schema xmlns:xsd="http://www.w3.org/2001/XMLSchema" xmlns:xs="http://www.w3.org/2001/XMLSchema" xmlns:p="http://schemas.microsoft.com/office/2006/metadata/properties" xmlns:ns3="ab04b458-4bfd-4b88-ae06-36c4314a70ae" xmlns:ns4="79fd7c49-00a8-4cd2-b19d-9f0273be774c" targetNamespace="http://schemas.microsoft.com/office/2006/metadata/properties" ma:root="true" ma:fieldsID="4b0d731ae18d5ba9019a7de1da68fed9" ns3:_="" ns4:_="">
    <xsd:import namespace="ab04b458-4bfd-4b88-ae06-36c4314a70ae"/>
    <xsd:import namespace="79fd7c49-00a8-4cd2-b19d-9f0273be77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4b458-4bfd-4b88-ae06-36c4314a70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fd7c49-00a8-4cd2-b19d-9f0273be774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공유 대상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세부 정보 공유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힌트 해시 공유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7B597D-BEC3-4BEB-A18B-A1DD583266D3}">
  <ds:schemaRefs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ab04b458-4bfd-4b88-ae06-36c4314a70ae"/>
    <ds:schemaRef ds:uri="http://schemas.openxmlformats.org/package/2006/metadata/core-properties"/>
    <ds:schemaRef ds:uri="79fd7c49-00a8-4cd2-b19d-9f0273be774c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484DD9B-D49B-46B6-9B56-4EDF52E86B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4b458-4bfd-4b88-ae06-36c4314a70ae"/>
    <ds:schemaRef ds:uri="79fd7c49-00a8-4cd2-b19d-9f0273be77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190D24-384B-4F15-AF4F-6AEBB2DB08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287</Words>
  <Application>Microsoft Office PowerPoint</Application>
  <PresentationFormat>와이드스크린</PresentationFormat>
  <Paragraphs>39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테마</vt:lpstr>
      <vt:lpstr>Trader </vt:lpstr>
      <vt:lpstr>Motivation</vt:lpstr>
      <vt:lpstr>TRADER </vt:lpstr>
      <vt:lpstr>Zamong</vt:lpstr>
      <vt:lpstr>PowerPoint 프레젠테이션</vt:lpstr>
      <vt:lpstr>PowerPoint 프레젠테이션</vt:lpstr>
      <vt:lpstr>VBA</vt:lpstr>
      <vt:lpstr>간단한 단계</vt:lpstr>
      <vt:lpstr>Obstacles </vt:lpstr>
      <vt:lpstr>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Trader </dc:title>
  <dc:creator>이 준민</dc:creator>
  <cp:lastModifiedBy>이 준민</cp:lastModifiedBy>
  <cp:revision>2</cp:revision>
  <dcterms:created xsi:type="dcterms:W3CDTF">2021-06-03T18:13:48Z</dcterms:created>
  <dcterms:modified xsi:type="dcterms:W3CDTF">2021-06-05T06:01:03Z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0x0101009B160264DABB174E8C405B248A598BF4</vt:lpwstr>
  </property>
</Properties>
</file>