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1"/>
  </p:notesMasterIdLst>
  <p:sldIdLst>
    <p:sldId id="256" r:id="rId5"/>
    <p:sldId id="287" r:id="rId6"/>
    <p:sldId id="288" r:id="rId7"/>
    <p:sldId id="279" r:id="rId8"/>
    <p:sldId id="284" r:id="rId9"/>
    <p:sldId id="283" r:id="rId10"/>
    <p:sldId id="282" r:id="rId11"/>
    <p:sldId id="281" r:id="rId12"/>
    <p:sldId id="285" r:id="rId13"/>
    <p:sldId id="286" r:id="rId14"/>
    <p:sldId id="258" r:id="rId15"/>
    <p:sldId id="259" r:id="rId16"/>
    <p:sldId id="263" r:id="rId17"/>
    <p:sldId id="260" r:id="rId18"/>
    <p:sldId id="278" r:id="rId19"/>
    <p:sldId id="280" r:id="rId20"/>
    <p:sldId id="262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x="12192000" cy="6858000"/>
  <p:notesSz cx="6858000" cy="9144000"/>
  <p:embeddedFontLst>
    <p:embeddedFont>
      <p:font typeface="Rix열정도" panose="00000500000000000000" pitchFamily="2" charset="-127"/>
      <p:regular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에스코어 드림 5 Medium" panose="020B0503030302020204" pitchFamily="34" charset="-127"/>
      <p:regular r:id="rId35"/>
    </p:embeddedFont>
    <p:embeddedFont>
      <p:font typeface="에스코어 드림 6 Bold" panose="020B0703030302020204" pitchFamily="34" charset="-127"/>
      <p:bold r:id="rId36"/>
    </p:embeddedFont>
    <p:embeddedFont>
      <p:font typeface="에스코어 드림 7 ExtraBold" panose="020B0803030302020204" pitchFamily="34" charset="-127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98FD7-B649-90E1-5BBE-8DB55C17A47B}" v="295" dt="2021-05-30T10:46:43.105"/>
    <p1510:client id="{5D7CDBA6-8E8C-C905-086D-D245AD8286A3}" v="152" dt="2021-05-30T12:19:11.070"/>
    <p1510:client id="{71A0195A-4C39-385B-8065-CF7E03734418}" v="483" dt="2021-05-30T12:06:20.033"/>
    <p1510:client id="{A829B611-72C0-E7F9-5B5E-FD993CDAD861}" v="352" dt="2021-05-30T10:17:06.948"/>
    <p1510:client id="{BC6723C9-8ED2-461D-89D6-A0EC30AA3A6D}" v="2" dt="2021-05-30T10:10:57.994"/>
    <p1510:client id="{D5725097-BB11-53F9-7C8F-6AAEB7BABC75}" v="1176" dt="2021-05-30T11:48:31.102"/>
    <p1510:client id="{DAD54417-4755-4F1E-8FB6-ADAB9994C588}" v="53" dt="2021-05-30T10:16:40.815"/>
    <p1510:client id="{F35E480C-4047-4D76-864D-7D67820B23A5}" v="1736" dt="2021-05-30T12:15:14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2D0EA-FB8A-400C-BAF9-CB7CEF9B8810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5082E-C46A-421D-8A49-2662F6A433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36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5082E-C46A-421D-8A49-2662F6A4335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47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7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0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1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8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2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9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2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0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624AC-338B-459F-87B0-87E6D547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726" y="1494480"/>
            <a:ext cx="11252548" cy="2387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ko-KR" altLang="en-US" sz="6800" dirty="0" err="1">
                <a:latin typeface="Rix열정도" panose="00000500000000000000" pitchFamily="2" charset="-127"/>
                <a:ea typeface="Rix열정도" panose="00000500000000000000" pitchFamily="2" charset="-127"/>
              </a:rPr>
              <a:t>WEBstudy</a:t>
            </a:r>
            <a:br>
              <a:rPr lang="en-US" altLang="ko-KR" sz="6800" dirty="0">
                <a:latin typeface="Rix열정도" panose="00000500000000000000" pitchFamily="2" charset="-127"/>
                <a:ea typeface="Rix열정도" panose="00000500000000000000" pitchFamily="2" charset="-127"/>
              </a:rPr>
            </a:br>
            <a:r>
              <a:rPr lang="en-US" altLang="ko-KR" sz="6800" dirty="0">
                <a:latin typeface="Rix열정도" panose="00000500000000000000" pitchFamily="2" charset="-127"/>
                <a:ea typeface="Rix열정도" panose="00000500000000000000" pitchFamily="2" charset="-127"/>
              </a:rPr>
              <a:t>-</a:t>
            </a:r>
            <a:r>
              <a:rPr lang="ko-KR" altLang="en-US" sz="6800" dirty="0">
                <a:latin typeface="Rix열정도" panose="00000500000000000000" pitchFamily="2" charset="-127"/>
                <a:ea typeface="Rix열정도" panose="00000500000000000000" pitchFamily="2" charset="-127"/>
              </a:rPr>
              <a:t> </a:t>
            </a:r>
            <a:r>
              <a:rPr lang="ko-KR" altLang="en-US" sz="6800" dirty="0" err="1">
                <a:latin typeface="Rix열정도" panose="00000500000000000000" pitchFamily="2" charset="-127"/>
                <a:ea typeface="Rix열정도" panose="00000500000000000000" pitchFamily="2" charset="-127"/>
              </a:rPr>
              <a:t>Minesweeper</a:t>
            </a:r>
            <a:endParaRPr lang="ko-KR" altLang="en-US" sz="6800" dirty="0">
              <a:latin typeface="Rix열정도" panose="00000500000000000000" pitchFamily="2" charset="-127"/>
              <a:ea typeface="Rix열정도" panose="00000500000000000000" pitchFamily="2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E87689-F955-4377-9A9E-986894707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9016"/>
            <a:ext cx="9144000" cy="1655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latin typeface="Rix열정도" panose="00000500000000000000" pitchFamily="2" charset="-127"/>
                <a:ea typeface="Rix열정도" panose="00000500000000000000" pitchFamily="2" charset="-127"/>
                <a:cs typeface="Calibri"/>
              </a:rPr>
              <a:t>21-017 김민우, 21-024 김예린, 21-079 이종현</a:t>
            </a:r>
          </a:p>
        </p:txBody>
      </p:sp>
    </p:spTree>
    <p:extLst>
      <p:ext uri="{BB962C8B-B14F-4D97-AF65-F5344CB8AC3E}">
        <p14:creationId xmlns:p14="http://schemas.microsoft.com/office/powerpoint/2010/main" val="201612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72AFAD-1D1D-431A-B575-FB471A311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8" y="2000740"/>
            <a:ext cx="5144021" cy="2858282"/>
          </a:xfrm>
          <a:prstGeom prst="rect">
            <a:avLst/>
          </a:prstGeom>
        </p:spPr>
      </p:pic>
      <p:pic>
        <p:nvPicPr>
          <p:cNvPr id="2" name="Picture 2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BC8655-3900-4D9C-AB58-A47330945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884" y="1998978"/>
            <a:ext cx="5039638" cy="2847844"/>
          </a:xfrm>
          <a:prstGeom prst="rect">
            <a:avLst/>
          </a:prstGeom>
        </p:spPr>
      </p:pic>
      <p:pic>
        <p:nvPicPr>
          <p:cNvPr id="8" name="Picture 2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C244EF-00F1-49D1-B78B-ABCEF76AE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45" r="69805" b="34672"/>
          <a:stretch/>
        </p:blipFill>
        <p:spPr>
          <a:xfrm>
            <a:off x="660354" y="2249851"/>
            <a:ext cx="2263056" cy="2369879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4F094B55-B14F-4A8D-AB06-2A463143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GAME CLEAR</a:t>
            </a:r>
            <a:endParaRPr lang="ko-KR" altLang="en-US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74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F69D337-1940-47AC-9A0A-26D715796D71}"/>
              </a:ext>
            </a:extLst>
          </p:cNvPr>
          <p:cNvSpPr/>
          <p:nvPr/>
        </p:nvSpPr>
        <p:spPr>
          <a:xfrm>
            <a:off x="7181385" y="4138385"/>
            <a:ext cx="2144126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game.js</a:t>
            </a:r>
            <a:endParaRPr lang="ko-KR" altLang="en-US" sz="23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8A284ED-F6AE-4758-A115-AAF08D725733}"/>
              </a:ext>
            </a:extLst>
          </p:cNvPr>
          <p:cNvSpPr/>
          <p:nvPr/>
        </p:nvSpPr>
        <p:spPr>
          <a:xfrm>
            <a:off x="7179301" y="4138334"/>
            <a:ext cx="2144126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E78019D-BCC4-429C-9964-D5340BA6EEEB}"/>
              </a:ext>
            </a:extLst>
          </p:cNvPr>
          <p:cNvSpPr/>
          <p:nvPr/>
        </p:nvSpPr>
        <p:spPr>
          <a:xfrm>
            <a:off x="768638" y="4138385"/>
            <a:ext cx="1631574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home.js</a:t>
            </a:r>
            <a:endParaRPr lang="ko-KR" altLang="en-US" sz="23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537CC6D-FD54-4CDB-AAAD-8E56608CA734}"/>
              </a:ext>
            </a:extLst>
          </p:cNvPr>
          <p:cNvSpPr/>
          <p:nvPr/>
        </p:nvSpPr>
        <p:spPr>
          <a:xfrm>
            <a:off x="2397920" y="4138385"/>
            <a:ext cx="1631574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home.css</a:t>
            </a:r>
            <a:endParaRPr lang="ko-KR" altLang="en-US" sz="23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56AAE01-EB15-43C0-B321-68EBA7B6940C}"/>
              </a:ext>
            </a:extLst>
          </p:cNvPr>
          <p:cNvSpPr/>
          <p:nvPr/>
        </p:nvSpPr>
        <p:spPr>
          <a:xfrm>
            <a:off x="7183056" y="2027198"/>
            <a:ext cx="4240306" cy="21111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game.html</a:t>
            </a:r>
            <a:endParaRPr lang="ko-KR" altLang="en-US" sz="36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8534B08-D229-47DE-A23B-AB81AF5A44C9}"/>
              </a:ext>
            </a:extLst>
          </p:cNvPr>
          <p:cNvSpPr/>
          <p:nvPr/>
        </p:nvSpPr>
        <p:spPr>
          <a:xfrm>
            <a:off x="9297370" y="4138385"/>
            <a:ext cx="2125992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game.css</a:t>
            </a:r>
            <a:endParaRPr lang="ko-KR" altLang="en-US" sz="23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5279F64-0F3A-4C5C-9300-07C890570AD3}"/>
              </a:ext>
            </a:extLst>
          </p:cNvPr>
          <p:cNvSpPr/>
          <p:nvPr/>
        </p:nvSpPr>
        <p:spPr>
          <a:xfrm>
            <a:off x="7177217" y="4779364"/>
            <a:ext cx="2125992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minesweeper.js</a:t>
            </a:r>
            <a:endParaRPr lang="ko-KR" altLang="en-US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119A455-3330-4B7B-A0A8-3195FF254D8A}"/>
              </a:ext>
            </a:extLst>
          </p:cNvPr>
          <p:cNvGrpSpPr/>
          <p:nvPr/>
        </p:nvGrpSpPr>
        <p:grpSpPr>
          <a:xfrm>
            <a:off x="4548136" y="2351790"/>
            <a:ext cx="2214617" cy="689689"/>
            <a:chOff x="4529331" y="1151759"/>
            <a:chExt cx="2214617" cy="689689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EB50E117-CC29-44B8-BDE8-DCF8B5DBAC0E}"/>
                </a:ext>
              </a:extLst>
            </p:cNvPr>
            <p:cNvGrpSpPr/>
            <p:nvPr/>
          </p:nvGrpSpPr>
          <p:grpSpPr>
            <a:xfrm>
              <a:off x="4529331" y="1715943"/>
              <a:ext cx="2214617" cy="125505"/>
              <a:chOff x="4778188" y="2202732"/>
              <a:chExt cx="1672949" cy="125505"/>
            </a:xfrm>
          </p:grpSpPr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0CA88164-A505-4324-8470-8F9EA4AE1ABF}"/>
                  </a:ext>
                </a:extLst>
              </p:cNvPr>
              <p:cNvCxnSpPr/>
              <p:nvPr/>
            </p:nvCxnSpPr>
            <p:spPr>
              <a:xfrm>
                <a:off x="4778188" y="2321859"/>
                <a:ext cx="1658471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>
                <a:extLst>
                  <a:ext uri="{FF2B5EF4-FFF2-40B4-BE49-F238E27FC236}">
                    <a16:creationId xmlns:a16="http://schemas.microsoft.com/office/drawing/2014/main" id="{99CC611B-8BC6-4135-8716-58F7CC7D8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0116" y="2202732"/>
                <a:ext cx="121021" cy="12550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52B84B-57B1-4452-B522-884D54994B1B}"/>
                </a:ext>
              </a:extLst>
            </p:cNvPr>
            <p:cNvSpPr txBox="1"/>
            <p:nvPr/>
          </p:nvSpPr>
          <p:spPr>
            <a:xfrm>
              <a:off x="4801318" y="1151759"/>
              <a:ext cx="15327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altLang="ko-KR" sz="2800">
                  <a:latin typeface="에스코어 드림 6 Bold" panose="020B0703030302020204" pitchFamily="34" charset="-127"/>
                  <a:ea typeface="에스코어 드림 6 Bold"/>
                </a:rPr>
                <a:t>x, y, d, e</a:t>
              </a:r>
              <a:endParaRPr lang="ko-KR" altLang="en-US" sz="2800"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EDD6ABB-1BE4-419F-87A2-C21774CC848B}"/>
              </a:ext>
            </a:extLst>
          </p:cNvPr>
          <p:cNvGrpSpPr/>
          <p:nvPr/>
        </p:nvGrpSpPr>
        <p:grpSpPr>
          <a:xfrm>
            <a:off x="768638" y="2027198"/>
            <a:ext cx="3254186" cy="2111187"/>
            <a:chOff x="768638" y="2027198"/>
            <a:chExt cx="3254186" cy="2111187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13AF8A73-FC71-4AE8-9F3F-BCDC8C8C3C68}"/>
                </a:ext>
              </a:extLst>
            </p:cNvPr>
            <p:cNvSpPr/>
            <p:nvPr/>
          </p:nvSpPr>
          <p:spPr>
            <a:xfrm>
              <a:off x="768638" y="2027198"/>
              <a:ext cx="3254186" cy="21111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D8E042-739E-4EFC-A149-62807E7E51FD}"/>
                </a:ext>
              </a:extLst>
            </p:cNvPr>
            <p:cNvSpPr txBox="1"/>
            <p:nvPr/>
          </p:nvSpPr>
          <p:spPr>
            <a:xfrm>
              <a:off x="1184587" y="2756947"/>
              <a:ext cx="242887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altLang="ko-KR" sz="3600"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home.html</a:t>
              </a:r>
              <a:endParaRPr lang="ko-KR" altLang="en-US" sz="3600"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FC9BA42-912B-46CF-A456-88E4C8D39365}"/>
              </a:ext>
            </a:extLst>
          </p:cNvPr>
          <p:cNvGrpSpPr/>
          <p:nvPr/>
        </p:nvGrpSpPr>
        <p:grpSpPr>
          <a:xfrm>
            <a:off x="4508552" y="3237137"/>
            <a:ext cx="2216228" cy="166141"/>
            <a:chOff x="4762492" y="2317859"/>
            <a:chExt cx="1674167" cy="125505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9F5B7967-6863-4331-BED7-8BE440EF70A4}"/>
                </a:ext>
              </a:extLst>
            </p:cNvPr>
            <p:cNvCxnSpPr/>
            <p:nvPr/>
          </p:nvCxnSpPr>
          <p:spPr>
            <a:xfrm>
              <a:off x="4778188" y="2321859"/>
              <a:ext cx="165847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916C4F82-F65E-4892-A833-D147EEAF0384}"/>
                </a:ext>
              </a:extLst>
            </p:cNvPr>
            <p:cNvCxnSpPr>
              <a:cxnSpLocks/>
            </p:cNvCxnSpPr>
            <p:nvPr/>
          </p:nvCxnSpPr>
          <p:spPr>
            <a:xfrm>
              <a:off x="4762492" y="2317859"/>
              <a:ext cx="121021" cy="12550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25BB86-ADFC-49CE-A9F1-195F60011B96}"/>
              </a:ext>
            </a:extLst>
          </p:cNvPr>
          <p:cNvSpPr txBox="1"/>
          <p:nvPr/>
        </p:nvSpPr>
        <p:spPr>
          <a:xfrm>
            <a:off x="4643094" y="3539701"/>
            <a:ext cx="200974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altLang="ko-KR" sz="2800">
                <a:latin typeface="에스코어 드림 6 Bold" panose="020B0703030302020204" pitchFamily="34" charset="-127"/>
                <a:ea typeface="에스코어 드림 6 Bold"/>
              </a:rPr>
              <a:t>redirect.js</a:t>
            </a:r>
            <a:endParaRPr lang="ko-KR" altLang="en-US" sz="280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3789D48-2F8D-47FC-AB46-E72FD3329A88}"/>
              </a:ext>
            </a:extLst>
          </p:cNvPr>
          <p:cNvSpPr/>
          <p:nvPr/>
        </p:nvSpPr>
        <p:spPr>
          <a:xfrm>
            <a:off x="7187326" y="5420292"/>
            <a:ext cx="2125992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bot.js</a:t>
            </a:r>
            <a:endParaRPr lang="ko-KR" altLang="en-US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843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65F4AA2-CDF3-4C10-AD8A-121A5728C6D3}"/>
              </a:ext>
            </a:extLst>
          </p:cNvPr>
          <p:cNvSpPr/>
          <p:nvPr/>
        </p:nvSpPr>
        <p:spPr>
          <a:xfrm>
            <a:off x="768638" y="4138385"/>
            <a:ext cx="1631574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home.js</a:t>
            </a:r>
            <a:endParaRPr lang="ko-KR" altLang="en-US" sz="23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307660C-098C-479B-8DA2-F21CB4801C69}"/>
              </a:ext>
            </a:extLst>
          </p:cNvPr>
          <p:cNvSpPr/>
          <p:nvPr/>
        </p:nvSpPr>
        <p:spPr>
          <a:xfrm>
            <a:off x="2397920" y="4138385"/>
            <a:ext cx="1631574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home.css</a:t>
            </a:r>
            <a:endParaRPr lang="ko-KR" altLang="en-US" sz="23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1B723C8-383F-4DBE-B499-676750CA7C05}"/>
              </a:ext>
            </a:extLst>
          </p:cNvPr>
          <p:cNvGrpSpPr/>
          <p:nvPr/>
        </p:nvGrpSpPr>
        <p:grpSpPr>
          <a:xfrm>
            <a:off x="768638" y="2027198"/>
            <a:ext cx="3254186" cy="2111187"/>
            <a:chOff x="768638" y="2027198"/>
            <a:chExt cx="3254186" cy="2111187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5F7FEB8-9F19-4E48-B6EC-215D4BFE5F8C}"/>
                </a:ext>
              </a:extLst>
            </p:cNvPr>
            <p:cNvSpPr/>
            <p:nvPr/>
          </p:nvSpPr>
          <p:spPr>
            <a:xfrm>
              <a:off x="768638" y="2027198"/>
              <a:ext cx="3254186" cy="21111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F694B1-05B6-452E-93E9-A5F4F0FB2E90}"/>
                </a:ext>
              </a:extLst>
            </p:cNvPr>
            <p:cNvSpPr txBox="1"/>
            <p:nvPr/>
          </p:nvSpPr>
          <p:spPr>
            <a:xfrm>
              <a:off x="1184587" y="2756947"/>
              <a:ext cx="242887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altLang="ko-KR" sz="3600"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home.html</a:t>
              </a:r>
              <a:endParaRPr lang="ko-KR" altLang="en-US" sz="3600"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464A44C-33E2-4A42-867D-57791D269E9B}"/>
              </a:ext>
            </a:extLst>
          </p:cNvPr>
          <p:cNvGrpSpPr/>
          <p:nvPr/>
        </p:nvGrpSpPr>
        <p:grpSpPr>
          <a:xfrm>
            <a:off x="2381985" y="580551"/>
            <a:ext cx="3119265" cy="1446647"/>
            <a:chOff x="2381985" y="580551"/>
            <a:chExt cx="3119265" cy="14466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9DE90D-7935-47C4-BD5A-C30C675FF8D5}"/>
                </a:ext>
              </a:extLst>
            </p:cNvPr>
            <p:cNvSpPr txBox="1"/>
            <p:nvPr/>
          </p:nvSpPr>
          <p:spPr>
            <a:xfrm>
              <a:off x="3583737" y="580551"/>
              <a:ext cx="19175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Home page</a:t>
              </a:r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585D0DA4-61C0-4165-8214-E88E0806AD31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2395731" y="799932"/>
              <a:ext cx="0" cy="12272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952007FF-485B-4BED-884A-D6B857FDF1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1985" y="801838"/>
              <a:ext cx="9022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FD92118-2CE6-4D54-AE81-0CC55837F4A3}"/>
              </a:ext>
            </a:extLst>
          </p:cNvPr>
          <p:cNvGrpSpPr/>
          <p:nvPr/>
        </p:nvGrpSpPr>
        <p:grpSpPr>
          <a:xfrm>
            <a:off x="1555537" y="4779364"/>
            <a:ext cx="10466086" cy="1426409"/>
            <a:chOff x="1555537" y="4779364"/>
            <a:chExt cx="10466086" cy="14264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6F2D95-D518-4B3D-9D9D-CDD8D1847498}"/>
                </a:ext>
              </a:extLst>
            </p:cNvPr>
            <p:cNvSpPr txBox="1"/>
            <p:nvPr/>
          </p:nvSpPr>
          <p:spPr>
            <a:xfrm>
              <a:off x="2236893" y="5023526"/>
              <a:ext cx="9784730" cy="1182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Home button onclick event script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click</a:t>
              </a:r>
              <a:r>
                <a:rPr lang="ko-KR" altLang="en-US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 </a:t>
              </a:r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home.html</a:t>
              </a:r>
              <a:r>
                <a:rPr lang="ko-KR" altLang="en-US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input</a:t>
              </a:r>
              <a:r>
                <a:rPr lang="ko-KR" altLang="en-US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값들을 받아 처리한 뒤 </a:t>
              </a:r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redirect.js</a:t>
              </a:r>
              <a:r>
                <a:rPr lang="ko-KR" altLang="en-US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넘김</a:t>
              </a:r>
              <a:endParaRPr lang="en-US" altLang="ko-KR" sz="25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28FD8201-FB00-4BF4-A018-8E04335FC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0777" y="4779364"/>
              <a:ext cx="0" cy="629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19AE0CE-67DE-4AA5-BAF2-F5E315CE58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5537" y="5409145"/>
              <a:ext cx="6162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B8452D8-817C-4C22-9719-992E66E45546}"/>
              </a:ext>
            </a:extLst>
          </p:cNvPr>
          <p:cNvGrpSpPr/>
          <p:nvPr/>
        </p:nvGrpSpPr>
        <p:grpSpPr>
          <a:xfrm>
            <a:off x="4017732" y="3080112"/>
            <a:ext cx="4690418" cy="1388266"/>
            <a:chOff x="4017732" y="3080112"/>
            <a:chExt cx="4690418" cy="138826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F5DCD8-8DE5-4F9A-9991-72F90B2FC30B}"/>
                </a:ext>
              </a:extLst>
            </p:cNvPr>
            <p:cNvSpPr txBox="1"/>
            <p:nvPr/>
          </p:nvSpPr>
          <p:spPr>
            <a:xfrm>
              <a:off x="4633637" y="3080112"/>
              <a:ext cx="40745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Stylesheet</a:t>
              </a:r>
              <a:r>
                <a:rPr lang="ko-KR" altLang="en-US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for</a:t>
              </a:r>
              <a:r>
                <a:rPr lang="ko-KR" altLang="en-US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home.html</a:t>
              </a: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B005857A-6DF6-4F37-BE5F-ECE659DC4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5789" y="3838597"/>
              <a:ext cx="0" cy="629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6D9A8C7B-8789-4C89-BFB3-F9A609888A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7732" y="4458874"/>
              <a:ext cx="14530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52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그룹 70">
            <a:extLst>
              <a:ext uri="{FF2B5EF4-FFF2-40B4-BE49-F238E27FC236}">
                <a16:creationId xmlns:a16="http://schemas.microsoft.com/office/drawing/2014/main" id="{B1C6A83B-9EB8-4C25-A615-7072FCE28D05}"/>
              </a:ext>
            </a:extLst>
          </p:cNvPr>
          <p:cNvGrpSpPr/>
          <p:nvPr/>
        </p:nvGrpSpPr>
        <p:grpSpPr>
          <a:xfrm>
            <a:off x="797402" y="2808991"/>
            <a:ext cx="2214617" cy="689689"/>
            <a:chOff x="4529331" y="1151759"/>
            <a:chExt cx="2214617" cy="689689"/>
          </a:xfrm>
        </p:grpSpPr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0CADD885-D302-4B65-9212-A0383AB907C9}"/>
                </a:ext>
              </a:extLst>
            </p:cNvPr>
            <p:cNvGrpSpPr/>
            <p:nvPr/>
          </p:nvGrpSpPr>
          <p:grpSpPr>
            <a:xfrm>
              <a:off x="4529331" y="1715943"/>
              <a:ext cx="2214617" cy="125505"/>
              <a:chOff x="4778188" y="2202732"/>
              <a:chExt cx="1672949" cy="125505"/>
            </a:xfrm>
          </p:grpSpPr>
          <p:cxnSp>
            <p:nvCxnSpPr>
              <p:cNvPr id="74" name="직선 연결선 73">
                <a:extLst>
                  <a:ext uri="{FF2B5EF4-FFF2-40B4-BE49-F238E27FC236}">
                    <a16:creationId xmlns:a16="http://schemas.microsoft.com/office/drawing/2014/main" id="{FD7F895B-D62C-4F2C-AAF7-05035256C005}"/>
                  </a:ext>
                </a:extLst>
              </p:cNvPr>
              <p:cNvCxnSpPr/>
              <p:nvPr/>
            </p:nvCxnSpPr>
            <p:spPr>
              <a:xfrm>
                <a:off x="4778188" y="2321859"/>
                <a:ext cx="1658471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633A40F0-0D06-4216-8CAF-6DC1487340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0116" y="2202732"/>
                <a:ext cx="121021" cy="12550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011FC17-AA89-4B3A-84A8-0A544B5D4B06}"/>
                </a:ext>
              </a:extLst>
            </p:cNvPr>
            <p:cNvSpPr txBox="1"/>
            <p:nvPr/>
          </p:nvSpPr>
          <p:spPr>
            <a:xfrm>
              <a:off x="4801318" y="1151759"/>
              <a:ext cx="15327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altLang="ko-KR" sz="2800">
                  <a:latin typeface="에스코어 드림 6 Bold" panose="020B0703030302020204" pitchFamily="34" charset="-127"/>
                  <a:ea typeface="에스코어 드림 6 Bold"/>
                </a:rPr>
                <a:t>x, y, d, e</a:t>
              </a:r>
              <a:endParaRPr lang="ko-KR" altLang="en-US" sz="2800"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D7040A0A-866C-4D82-8E31-57D4ACEC28A5}"/>
              </a:ext>
            </a:extLst>
          </p:cNvPr>
          <p:cNvGrpSpPr/>
          <p:nvPr/>
        </p:nvGrpSpPr>
        <p:grpSpPr>
          <a:xfrm>
            <a:off x="795791" y="3660289"/>
            <a:ext cx="2216228" cy="125505"/>
            <a:chOff x="4762492" y="2317859"/>
            <a:chExt cx="1674167" cy="125505"/>
          </a:xfrm>
        </p:grpSpPr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D5E4FC07-C6C6-4B01-929E-C7C00D0205DF}"/>
                </a:ext>
              </a:extLst>
            </p:cNvPr>
            <p:cNvCxnSpPr/>
            <p:nvPr/>
          </p:nvCxnSpPr>
          <p:spPr>
            <a:xfrm>
              <a:off x="4778188" y="2321859"/>
              <a:ext cx="165847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ACF01857-AD34-4141-B6AE-E54B82B71D03}"/>
                </a:ext>
              </a:extLst>
            </p:cNvPr>
            <p:cNvCxnSpPr>
              <a:cxnSpLocks/>
            </p:cNvCxnSpPr>
            <p:nvPr/>
          </p:nvCxnSpPr>
          <p:spPr>
            <a:xfrm>
              <a:off x="4762492" y="2317859"/>
              <a:ext cx="121021" cy="12550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19AA158-6A3F-49AA-ADD0-5AD15051336F}"/>
              </a:ext>
            </a:extLst>
          </p:cNvPr>
          <p:cNvSpPr txBox="1"/>
          <p:nvPr/>
        </p:nvSpPr>
        <p:spPr>
          <a:xfrm>
            <a:off x="892360" y="3996902"/>
            <a:ext cx="200974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altLang="ko-KR" sz="2800">
                <a:latin typeface="에스코어 드림 6 Bold" panose="020B0703030302020204" pitchFamily="34" charset="-127"/>
                <a:ea typeface="에스코어 드림 6 Bold"/>
              </a:rPr>
              <a:t>redirect.js</a:t>
            </a:r>
            <a:endParaRPr lang="ko-KR" altLang="en-US" sz="280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C12569A-6ED2-439E-8859-BB8B163B3E6B}"/>
              </a:ext>
            </a:extLst>
          </p:cNvPr>
          <p:cNvGrpSpPr/>
          <p:nvPr/>
        </p:nvGrpSpPr>
        <p:grpSpPr>
          <a:xfrm>
            <a:off x="1045984" y="1049282"/>
            <a:ext cx="3666457" cy="1807055"/>
            <a:chOff x="1045984" y="1049282"/>
            <a:chExt cx="3666457" cy="1807055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38C3A179-0D21-4FA5-924C-B4844E6586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6443" y="1327047"/>
              <a:ext cx="0" cy="1349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043D0814-8363-4440-AEF8-5DD63CA57D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6123" y="1323341"/>
              <a:ext cx="5092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E3391027-6359-4F28-9451-DD72F57746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984" y="2686542"/>
              <a:ext cx="159836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4C5856BC-FF33-489C-B7C7-ED63A7BA8E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966" y="2673912"/>
              <a:ext cx="0" cy="182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2D6F3131-D114-4DEE-BE13-FFCC31BC8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4589" y="2673912"/>
              <a:ext cx="0" cy="182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85422A-C2B6-4FFF-B5E8-06FB340183D0}"/>
                </a:ext>
              </a:extLst>
            </p:cNvPr>
            <p:cNvSpPr txBox="1"/>
            <p:nvPr/>
          </p:nvSpPr>
          <p:spPr>
            <a:xfrm>
              <a:off x="2308770" y="1049282"/>
              <a:ext cx="2403671" cy="502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Query parameters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D5D364B-FC6D-4A66-8509-519841B8F14A}"/>
              </a:ext>
            </a:extLst>
          </p:cNvPr>
          <p:cNvGrpSpPr/>
          <p:nvPr/>
        </p:nvGrpSpPr>
        <p:grpSpPr>
          <a:xfrm>
            <a:off x="4692168" y="385317"/>
            <a:ext cx="3173146" cy="1887633"/>
            <a:chOff x="4692168" y="385317"/>
            <a:chExt cx="3173146" cy="188763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A3DEEFD-0BE8-4C30-92E3-5ECC6D522905}"/>
                </a:ext>
              </a:extLst>
            </p:cNvPr>
            <p:cNvSpPr txBox="1"/>
            <p:nvPr/>
          </p:nvSpPr>
          <p:spPr>
            <a:xfrm>
              <a:off x="4969393" y="385317"/>
              <a:ext cx="2895921" cy="1887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x: mine map x size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y: mine map y size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d: difficulty (0~3)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e: exact mode (0 or 1)</a:t>
              </a: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E74F207A-D43C-4C8F-871C-D8625ACD5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4563" y="656640"/>
              <a:ext cx="0" cy="1479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8110CDEF-0F0D-4EAC-9F7F-129FA279EB2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783381" y="575538"/>
              <a:ext cx="0" cy="182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1ED0E3A-138C-49B6-9FE0-60E30506A65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787191" y="2032127"/>
              <a:ext cx="0" cy="182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3C213AF-2C68-416D-829F-8C4087959DCB}"/>
              </a:ext>
            </a:extLst>
          </p:cNvPr>
          <p:cNvSpPr txBox="1"/>
          <p:nvPr/>
        </p:nvSpPr>
        <p:spPr>
          <a:xfrm>
            <a:off x="3718011" y="2955531"/>
            <a:ext cx="65325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functions for redirect with </a:t>
            </a:r>
            <a:r>
              <a:rPr lang="en-US" altLang="ko-KR" sz="25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url</a:t>
            </a:r>
            <a:r>
              <a:rPr lang="en-US" altLang="ko-KR" sz="25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parameters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1C5D8A-E723-4D61-A7D7-6FDE83AEAD2B}"/>
              </a:ext>
            </a:extLst>
          </p:cNvPr>
          <p:cNvSpPr txBox="1"/>
          <p:nvPr/>
        </p:nvSpPr>
        <p:spPr>
          <a:xfrm>
            <a:off x="4328258" y="3677208"/>
            <a:ext cx="708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setUrlParams</a:t>
            </a:r>
            <a:r>
              <a:rPr lang="en-US" altLang="ko-KR" sz="2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(params, </a:t>
            </a:r>
            <a:r>
              <a:rPr lang="en-US" altLang="ko-KR" sz="20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url</a:t>
            </a:r>
            <a:r>
              <a:rPr lang="en-US" altLang="ko-KR" sz="2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 </a:t>
            </a:r>
            <a:r>
              <a:rPr lang="en-US" altLang="ko-KR" sz="2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Wingdings" panose="05000000000000000000" pitchFamily="2" charset="2"/>
              </a:rPr>
              <a:t> redirect to </a:t>
            </a:r>
            <a:r>
              <a:rPr lang="en-US" altLang="ko-KR" sz="20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Wingdings" panose="05000000000000000000" pitchFamily="2" charset="2"/>
              </a:rPr>
              <a:t>url</a:t>
            </a:r>
            <a:r>
              <a:rPr lang="en-US" altLang="ko-KR" sz="2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Wingdings" panose="05000000000000000000" pitchFamily="2" charset="2"/>
              </a:rPr>
              <a:t> with params</a:t>
            </a:r>
            <a:endParaRPr lang="en-US" altLang="ko-KR" sz="20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FC7340-538D-4C24-B66E-3EB9F4EEC831}"/>
              </a:ext>
            </a:extLst>
          </p:cNvPr>
          <p:cNvSpPr txBox="1"/>
          <p:nvPr/>
        </p:nvSpPr>
        <p:spPr>
          <a:xfrm>
            <a:off x="4328258" y="5012087"/>
            <a:ext cx="4258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getUrlParams</a:t>
            </a:r>
            <a:r>
              <a:rPr lang="en-US" altLang="ko-KR" sz="2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() </a:t>
            </a:r>
            <a:r>
              <a:rPr lang="en-US" altLang="ko-KR" sz="2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Wingdings" panose="05000000000000000000" pitchFamily="2" charset="2"/>
              </a:rPr>
              <a:t> return params</a:t>
            </a:r>
            <a:endParaRPr lang="en-US" altLang="ko-KR" sz="20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674816-548E-43D4-AF9E-81B4C02D7B64}"/>
              </a:ext>
            </a:extLst>
          </p:cNvPr>
          <p:cNvGrpSpPr/>
          <p:nvPr/>
        </p:nvGrpSpPr>
        <p:grpSpPr>
          <a:xfrm>
            <a:off x="4098123" y="3890565"/>
            <a:ext cx="186235" cy="1345200"/>
            <a:chOff x="4098123" y="3890565"/>
            <a:chExt cx="186235" cy="1345200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38DD25B3-F20C-408B-89A2-B152C59E1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0518" y="3890565"/>
              <a:ext cx="0" cy="1345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19BCECB0-A4D6-4621-9549-A8847D959B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89336" y="3803163"/>
              <a:ext cx="0" cy="182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542CC615-9789-4993-8554-62DCBBEB25D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93146" y="5134022"/>
              <a:ext cx="0" cy="182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10D94C5-ACE9-4E1D-8528-FE80E6AC1FD4}"/>
              </a:ext>
            </a:extLst>
          </p:cNvPr>
          <p:cNvSpPr txBox="1"/>
          <p:nvPr/>
        </p:nvSpPr>
        <p:spPr>
          <a:xfrm>
            <a:off x="4902590" y="4170795"/>
            <a:ext cx="5609421" cy="702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setUrlParams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({a: 10, b: 1000}, ‘home.html’)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           </a:t>
            </a:r>
            <a:r>
              <a:rPr lang="ko-KR" altLang="en-US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ㄴ 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redirect to https://ex.com/home.html?a=10&amp;b=1000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65CCF2-1CE6-4109-A6FD-5717374ADFE1}"/>
              </a:ext>
            </a:extLst>
          </p:cNvPr>
          <p:cNvSpPr txBox="1"/>
          <p:nvPr/>
        </p:nvSpPr>
        <p:spPr>
          <a:xfrm>
            <a:off x="4902590" y="5543013"/>
            <a:ext cx="5217775" cy="702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getUrlParams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() at https://ex.com/game.html?x=15&amp;y=15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           </a:t>
            </a:r>
            <a:r>
              <a:rPr lang="ko-KR" altLang="en-US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ㄴ 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return {x: 15, y: 15}</a:t>
            </a:r>
          </a:p>
        </p:txBody>
      </p:sp>
    </p:spTree>
    <p:extLst>
      <p:ext uri="{BB962C8B-B14F-4D97-AF65-F5344CB8AC3E}">
        <p14:creationId xmlns:p14="http://schemas.microsoft.com/office/powerpoint/2010/main" val="41839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FE4C12F-A452-4A8F-8928-058FDA58F606}"/>
              </a:ext>
            </a:extLst>
          </p:cNvPr>
          <p:cNvSpPr/>
          <p:nvPr/>
        </p:nvSpPr>
        <p:spPr>
          <a:xfrm>
            <a:off x="458829" y="3401781"/>
            <a:ext cx="2144126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game.js</a:t>
            </a:r>
            <a:endParaRPr lang="ko-KR" altLang="en-US" sz="23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88053AE-C25E-4D0D-B5F8-F13410538A81}"/>
              </a:ext>
            </a:extLst>
          </p:cNvPr>
          <p:cNvSpPr/>
          <p:nvPr/>
        </p:nvSpPr>
        <p:spPr>
          <a:xfrm>
            <a:off x="456745" y="3401730"/>
            <a:ext cx="2144126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E675DA5-819B-4A09-8CE3-CBE48B25BE23}"/>
              </a:ext>
            </a:extLst>
          </p:cNvPr>
          <p:cNvSpPr/>
          <p:nvPr/>
        </p:nvSpPr>
        <p:spPr>
          <a:xfrm>
            <a:off x="460500" y="1290594"/>
            <a:ext cx="4240306" cy="21111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game.html</a:t>
            </a:r>
            <a:endParaRPr lang="ko-KR" altLang="en-US" sz="36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84E88F6-B8EE-42D1-BABF-1E02E0FF0C6E}"/>
              </a:ext>
            </a:extLst>
          </p:cNvPr>
          <p:cNvSpPr/>
          <p:nvPr/>
        </p:nvSpPr>
        <p:spPr>
          <a:xfrm>
            <a:off x="2574814" y="3401781"/>
            <a:ext cx="2125992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game.css</a:t>
            </a:r>
            <a:endParaRPr lang="ko-KR" altLang="en-US" sz="230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5894E48-34E3-4513-8CA4-32A6AC5E8677}"/>
              </a:ext>
            </a:extLst>
          </p:cNvPr>
          <p:cNvSpPr/>
          <p:nvPr/>
        </p:nvSpPr>
        <p:spPr>
          <a:xfrm>
            <a:off x="454661" y="4042760"/>
            <a:ext cx="2125992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minesweeper.js</a:t>
            </a:r>
            <a:endParaRPr lang="ko-KR" altLang="en-US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6266027-3248-43E3-A98C-2CE9C68CE916}"/>
              </a:ext>
            </a:extLst>
          </p:cNvPr>
          <p:cNvSpPr/>
          <p:nvPr/>
        </p:nvSpPr>
        <p:spPr>
          <a:xfrm>
            <a:off x="454610" y="4683688"/>
            <a:ext cx="2125992" cy="640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bot.js</a:t>
            </a:r>
            <a:endParaRPr lang="ko-KR" altLang="en-US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B2767B4-0866-44D5-ADFD-AD43D0DE4EE2}"/>
              </a:ext>
            </a:extLst>
          </p:cNvPr>
          <p:cNvGrpSpPr/>
          <p:nvPr/>
        </p:nvGrpSpPr>
        <p:grpSpPr>
          <a:xfrm>
            <a:off x="2578394" y="132112"/>
            <a:ext cx="7530668" cy="1174911"/>
            <a:chOff x="2578394" y="132112"/>
            <a:chExt cx="7530668" cy="11749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5BBB1C-A23E-4235-A186-B6BCE2848F87}"/>
                </a:ext>
              </a:extLst>
            </p:cNvPr>
            <p:cNvSpPr txBox="1"/>
            <p:nvPr/>
          </p:nvSpPr>
          <p:spPr>
            <a:xfrm>
              <a:off x="4729769" y="132112"/>
              <a:ext cx="5379293" cy="1079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Game page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   </a:t>
              </a:r>
              <a:r>
                <a:rPr lang="ko-KR" altLang="en-US" sz="2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ㄴ</a:t>
              </a:r>
              <a:r>
                <a:rPr lang="en-US" altLang="ko-KR" sz="2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body</a:t>
              </a:r>
              <a:r>
                <a:rPr lang="ko-KR" altLang="en-US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없음 </a:t>
              </a:r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script</a:t>
              </a:r>
              <a:r>
                <a:rPr lang="ko-KR" altLang="en-US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</a:t>
              </a:r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html</a:t>
              </a:r>
              <a:r>
                <a:rPr lang="ko-KR" altLang="en-US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모두 생성함</a:t>
              </a: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F7F2D868-4FEE-40D5-85FD-BC279D9540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5134" y="614264"/>
              <a:ext cx="0" cy="6927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75775398-89C8-4A2B-999C-6A8EFA5A7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8394" y="628659"/>
              <a:ext cx="17582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7343D69F-CC33-46DC-931D-B6CF9E31A83D}"/>
              </a:ext>
            </a:extLst>
          </p:cNvPr>
          <p:cNvGrpSpPr/>
          <p:nvPr/>
        </p:nvGrpSpPr>
        <p:grpSpPr>
          <a:xfrm>
            <a:off x="1597649" y="2068276"/>
            <a:ext cx="10352847" cy="1685358"/>
            <a:chOff x="1597649" y="2068276"/>
            <a:chExt cx="10352847" cy="1685358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417F5B0-9158-43AE-ABD0-EE4A74CBCF2F}"/>
                </a:ext>
              </a:extLst>
            </p:cNvPr>
            <p:cNvGrpSpPr/>
            <p:nvPr/>
          </p:nvGrpSpPr>
          <p:grpSpPr>
            <a:xfrm>
              <a:off x="5127688" y="2068276"/>
              <a:ext cx="6822808" cy="1685358"/>
              <a:chOff x="4807556" y="3023719"/>
              <a:chExt cx="6822808" cy="168535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91FE30-736D-49A8-A20E-DF7780F54E2A}"/>
                  </a:ext>
                </a:extLst>
              </p:cNvPr>
              <p:cNvSpPr txBox="1"/>
              <p:nvPr/>
            </p:nvSpPr>
            <p:spPr>
              <a:xfrm>
                <a:off x="4807556" y="3023719"/>
                <a:ext cx="4734309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500" dirty="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Visualizing</a:t>
                </a:r>
                <a:r>
                  <a:rPr lang="ko-KR" altLang="en-US" sz="2500" dirty="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 </a:t>
                </a:r>
                <a:r>
                  <a:rPr lang="en-US" altLang="ko-KR" sz="2500" dirty="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minesweeper</a:t>
                </a:r>
                <a:r>
                  <a:rPr lang="ko-KR" altLang="en-US" sz="2500" dirty="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 </a:t>
                </a:r>
                <a:r>
                  <a:rPr lang="en-US" altLang="ko-KR" sz="2500" dirty="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data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EE7074-690E-45EB-97E9-2F2298B1043B}"/>
                  </a:ext>
                </a:extLst>
              </p:cNvPr>
              <p:cNvSpPr txBox="1"/>
              <p:nvPr/>
            </p:nvSpPr>
            <p:spPr>
              <a:xfrm>
                <a:off x="5360571" y="3683155"/>
                <a:ext cx="6269793" cy="1025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altLang="ko-KR" dirty="0" err="1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init</a:t>
                </a:r>
                <a:r>
                  <a:rPr lang="en-US" altLang="ko-KR" dirty="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 functions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altLang="ko-KR" dirty="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var </a:t>
                </a:r>
                <a:r>
                  <a:rPr lang="en-US" altLang="ko-KR" dirty="0" err="1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ms</a:t>
                </a:r>
                <a:r>
                  <a:rPr lang="en-US" altLang="ko-KR" dirty="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: minesweeper map data &amp; processing functions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altLang="ko-KR" dirty="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onclick, </a:t>
                </a:r>
                <a:r>
                  <a:rPr lang="en-US" altLang="ko-KR" dirty="0" err="1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refreshview</a:t>
                </a:r>
                <a:r>
                  <a:rPr lang="en-US" altLang="ko-KR" dirty="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, etc.</a:t>
                </a:r>
              </a:p>
            </p:txBody>
          </p:sp>
        </p:grp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C9E6120C-2315-4215-A9E4-B007DB555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7649" y="2669392"/>
              <a:ext cx="0" cy="74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34661808-C949-4962-8FCC-08BDC142C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7649" y="2684132"/>
              <a:ext cx="34262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7B7EB6B-641B-45BB-B2AF-283459E9E8BD}"/>
              </a:ext>
            </a:extLst>
          </p:cNvPr>
          <p:cNvGrpSpPr/>
          <p:nvPr/>
        </p:nvGrpSpPr>
        <p:grpSpPr>
          <a:xfrm>
            <a:off x="1597649" y="5329747"/>
            <a:ext cx="8321415" cy="727810"/>
            <a:chOff x="1597649" y="5329747"/>
            <a:chExt cx="8321415" cy="727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17F4B8-AB9A-47C9-8A0B-151D4A665AF3}"/>
                </a:ext>
              </a:extLst>
            </p:cNvPr>
            <p:cNvSpPr txBox="1"/>
            <p:nvPr/>
          </p:nvSpPr>
          <p:spPr>
            <a:xfrm>
              <a:off x="5127688" y="5580503"/>
              <a:ext cx="479137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minesweeper auto solving bot</a:t>
              </a: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55E9DCCD-7961-4E48-BA06-E6ACA64207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9046" y="5329747"/>
              <a:ext cx="0" cy="520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5A09F4E1-0EB7-4260-93CD-A3CAAE90F6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7649" y="5845147"/>
              <a:ext cx="34262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4D9C0B2-46CA-4B8D-99E5-9EB66E357297}"/>
              </a:ext>
            </a:extLst>
          </p:cNvPr>
          <p:cNvGrpSpPr/>
          <p:nvPr/>
        </p:nvGrpSpPr>
        <p:grpSpPr>
          <a:xfrm>
            <a:off x="2579229" y="4107043"/>
            <a:ext cx="7990089" cy="477054"/>
            <a:chOff x="2579229" y="4107043"/>
            <a:chExt cx="7990089" cy="4770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D10567-C0A6-4B16-B7AB-E416C9774C7D}"/>
                </a:ext>
              </a:extLst>
            </p:cNvPr>
            <p:cNvSpPr txBox="1"/>
            <p:nvPr/>
          </p:nvSpPr>
          <p:spPr>
            <a:xfrm>
              <a:off x="5023889" y="4107043"/>
              <a:ext cx="554542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5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minesweeper data processing core</a:t>
              </a:r>
            </a:p>
          </p:txBody>
        </p: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B8BBF56A-BAC7-4D15-A4C6-58B141B1DB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9229" y="4363249"/>
              <a:ext cx="23401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77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4E4B0-9FC0-410E-B966-FCDF813B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game.js</a:t>
            </a:r>
            <a:endParaRPr lang="ko-KR" altLang="en-US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6DD24CC2-5EBF-4235-812A-C5144E176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342" y="643467"/>
            <a:ext cx="4915431" cy="5533496"/>
          </a:xfrm>
        </p:spPr>
      </p:pic>
    </p:spTree>
    <p:extLst>
      <p:ext uri="{BB962C8B-B14F-4D97-AF65-F5344CB8AC3E}">
        <p14:creationId xmlns:p14="http://schemas.microsoft.com/office/powerpoint/2010/main" val="58462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72C24B-DBA7-451F-8D72-2C79FC9A3578}"/>
              </a:ext>
            </a:extLst>
          </p:cNvPr>
          <p:cNvSpPr txBox="1"/>
          <p:nvPr/>
        </p:nvSpPr>
        <p:spPr>
          <a:xfrm>
            <a:off x="740949" y="2612110"/>
            <a:ext cx="6826178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Record and show time spent</a:t>
            </a:r>
          </a:p>
          <a:p>
            <a:pPr>
              <a:spcBef>
                <a:spcPts val="500"/>
              </a:spcBef>
            </a:pP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   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ㄴ </a:t>
            </a:r>
            <a:r>
              <a:rPr lang="en-US" altLang="ko-KR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setInterval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()</a:t>
            </a:r>
            <a:endParaRPr lang="ko-KR" altLang="en-US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F3BCB-5B87-4B7E-AF39-D4CEE9F46192}"/>
              </a:ext>
            </a:extLst>
          </p:cNvPr>
          <p:cNvSpPr txBox="1"/>
          <p:nvPr/>
        </p:nvSpPr>
        <p:spPr>
          <a:xfrm>
            <a:off x="740949" y="882892"/>
            <a:ext cx="8750677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Tab enter key -&gt; home.html to game.html</a:t>
            </a:r>
          </a:p>
          <a:p>
            <a:pPr>
              <a:spcBef>
                <a:spcPts val="500"/>
              </a:spcBef>
            </a:pP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    </a:t>
            </a:r>
            <a:r>
              <a:rPr lang="ko-KR" altLang="en-US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ㄴ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en-US" altLang="ko-KR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onkeyup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event</a:t>
            </a:r>
            <a:endParaRPr lang="ko-KR" altLang="en-US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59F1C-6EB5-4A35-937F-22F79828597F}"/>
              </a:ext>
            </a:extLst>
          </p:cNvPr>
          <p:cNvSpPr txBox="1"/>
          <p:nvPr/>
        </p:nvSpPr>
        <p:spPr>
          <a:xfrm>
            <a:off x="829849" y="4341328"/>
            <a:ext cx="8463442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Flag mines by right click</a:t>
            </a:r>
          </a:p>
          <a:p>
            <a:pPr>
              <a:spcBef>
                <a:spcPts val="500"/>
              </a:spcBef>
            </a:pP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  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ㄴ </a:t>
            </a:r>
            <a:r>
              <a:rPr lang="en-US" altLang="ko-KR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onrclick_handler</a:t>
            </a:r>
            <a:endParaRPr lang="en-US" altLang="ko-KR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>
              <a:spcBef>
                <a:spcPts val="500"/>
              </a:spcBef>
            </a:pP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en-US" altLang="ko-KR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shift+click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is also available)</a:t>
            </a:r>
            <a:endParaRPr lang="ko-KR" altLang="en-US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99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4B05D7-BCFD-494F-8515-9A5AAFC6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7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6600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Why</a:t>
            </a:r>
            <a:r>
              <a:rPr lang="ko-KR" altLang="en-US" sz="6600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</a:t>
            </a:r>
            <a:r>
              <a:rPr lang="ko-KR" altLang="en-US" sz="6600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bot.js</a:t>
            </a:r>
            <a:r>
              <a:rPr lang="ko-KR" altLang="en-US" sz="6600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470FA-E104-401F-B4E3-03E4E08F628B}"/>
              </a:ext>
            </a:extLst>
          </p:cNvPr>
          <p:cNvSpPr txBox="1"/>
          <p:nvPr/>
        </p:nvSpPr>
        <p:spPr>
          <a:xfrm>
            <a:off x="-171187" y="1847264"/>
            <a:ext cx="12534374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7000" dirty="0">
                <a:solidFill>
                  <a:srgbClr val="FF0000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????????????????????????????????????????????????????????????????????????????????????????????????????????</a:t>
            </a:r>
            <a:r>
              <a:rPr lang="en-US" altLang="ko-KR" sz="7000" dirty="0">
                <a:solidFill>
                  <a:srgbClr val="FF0000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???????????</a:t>
            </a:r>
            <a:endParaRPr lang="ko-KR" altLang="en-US" sz="7000" dirty="0">
              <a:solidFill>
                <a:srgbClr val="FF0000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Calibri"/>
            </a:endParaRPr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D07AC536-4D94-4F40-92AD-C768F6892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1" t="741" r="6515" b="35926"/>
          <a:stretch/>
        </p:blipFill>
        <p:spPr>
          <a:xfrm>
            <a:off x="1474026" y="2557673"/>
            <a:ext cx="3611936" cy="3570067"/>
          </a:xfrm>
          <a:prstGeom prst="rect">
            <a:avLst/>
          </a:prstGeom>
        </p:spPr>
      </p:pic>
      <p:pic>
        <p:nvPicPr>
          <p:cNvPr id="7" name="그림 7" descr="테이블이(가) 표시된 사진&#10;&#10;자동 생성된 설명">
            <a:extLst>
              <a:ext uri="{FF2B5EF4-FFF2-40B4-BE49-F238E27FC236}">
                <a16:creationId xmlns:a16="http://schemas.microsoft.com/office/drawing/2014/main" id="{A1A54CEA-9F5D-46DF-8D1E-77D297266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" t="1606" r="3252" b="33297"/>
          <a:stretch/>
        </p:blipFill>
        <p:spPr>
          <a:xfrm>
            <a:off x="7229604" y="2558565"/>
            <a:ext cx="3620149" cy="35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9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B626AB-6143-4D7B-881D-DABA86B7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Bot.js (1)</a:t>
            </a:r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1D2B6CE9-5815-4CB7-B0F7-4915C3FF33AB}"/>
              </a:ext>
            </a:extLst>
          </p:cNvPr>
          <p:cNvSpPr txBox="1">
            <a:spLocks/>
          </p:cNvSpPr>
          <p:nvPr/>
        </p:nvSpPr>
        <p:spPr>
          <a:xfrm>
            <a:off x="5458117" y="2766218"/>
            <a:ext cx="1285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===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65766D2-D653-4A47-B86C-E8CEAED9D82F}"/>
              </a:ext>
            </a:extLst>
          </p:cNvPr>
          <p:cNvGrpSpPr/>
          <p:nvPr/>
        </p:nvGrpSpPr>
        <p:grpSpPr>
          <a:xfrm>
            <a:off x="3123519" y="2650260"/>
            <a:ext cx="1602916" cy="1557481"/>
            <a:chOff x="4794771" y="4700174"/>
            <a:chExt cx="1602916" cy="155748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BDB80CA-820F-4453-B842-6E2BA7C3C9A9}"/>
                </a:ext>
              </a:extLst>
            </p:cNvPr>
            <p:cNvSpPr/>
            <p:nvPr/>
          </p:nvSpPr>
          <p:spPr>
            <a:xfrm>
              <a:off x="4794771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ko-KR" altLang="en-US" sz="2400" dirty="0">
                  <a:solidFill>
                    <a:srgbClr val="000000"/>
                  </a:solidFill>
                  <a:ea typeface="맑은 고딕"/>
                  <a:cs typeface="Calibri"/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6AE4E2AB-D229-4D90-87C5-E8FAF038EF8E}"/>
                </a:ext>
              </a:extLst>
            </p:cNvPr>
            <p:cNvSpPr/>
            <p:nvPr/>
          </p:nvSpPr>
          <p:spPr>
            <a:xfrm>
              <a:off x="5371969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ko-KR" altLang="en-US" sz="2400" dirty="0">
                  <a:solidFill>
                    <a:srgbClr val="000000"/>
                  </a:solidFill>
                  <a:ea typeface="맑은 고딕"/>
                  <a:cs typeface="Calibri"/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FCEE1219-8F95-48F9-BB43-0230AEDA93FD}"/>
                </a:ext>
              </a:extLst>
            </p:cNvPr>
            <p:cNvSpPr/>
            <p:nvPr/>
          </p:nvSpPr>
          <p:spPr>
            <a:xfrm>
              <a:off x="5949167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ko-KR" altLang="en-US" sz="2400" dirty="0">
                  <a:solidFill>
                    <a:srgbClr val="000000"/>
                  </a:solidFill>
                  <a:ea typeface="맑은 고딕"/>
                  <a:cs typeface="Calibri"/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4AFD3CE3-A61A-4D5C-B166-98EDFC8365CD}"/>
                </a:ext>
              </a:extLst>
            </p:cNvPr>
            <p:cNvSpPr/>
            <p:nvPr/>
          </p:nvSpPr>
          <p:spPr>
            <a:xfrm>
              <a:off x="4794771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ko-KR" altLang="en-US" sz="2400" dirty="0">
                  <a:solidFill>
                    <a:srgbClr val="000000"/>
                  </a:solidFill>
                  <a:ea typeface="맑은 고딕"/>
                  <a:cs typeface="Calibri"/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AD388CC0-008C-4961-BF30-A9233D3EB188}"/>
                </a:ext>
              </a:extLst>
            </p:cNvPr>
            <p:cNvSpPr/>
            <p:nvPr/>
          </p:nvSpPr>
          <p:spPr>
            <a:xfrm>
              <a:off x="4794771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0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9DAEBA21-B4BD-4FF6-9BFD-A000BE013F7F}"/>
                </a:ext>
              </a:extLst>
            </p:cNvPr>
            <p:cNvSpPr/>
            <p:nvPr/>
          </p:nvSpPr>
          <p:spPr>
            <a:xfrm>
              <a:off x="5371969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3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EA193A63-5215-404E-981B-F4C3BCE97263}"/>
                </a:ext>
              </a:extLst>
            </p:cNvPr>
            <p:cNvSpPr/>
            <p:nvPr/>
          </p:nvSpPr>
          <p:spPr>
            <a:xfrm>
              <a:off x="5371969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ko-KR" altLang="en-US" sz="2400" dirty="0">
                  <a:solidFill>
                    <a:srgbClr val="000000"/>
                  </a:solidFill>
                  <a:ea typeface="맑은 고딕"/>
                  <a:cs typeface="Calibri"/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9AF2C090-2667-46E9-8517-54A5443E7D16}"/>
                </a:ext>
              </a:extLst>
            </p:cNvPr>
            <p:cNvSpPr/>
            <p:nvPr/>
          </p:nvSpPr>
          <p:spPr>
            <a:xfrm>
              <a:off x="5949167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F7BCC544-EEC2-4A70-A8BF-00A7C203D10B}"/>
                </a:ext>
              </a:extLst>
            </p:cNvPr>
            <p:cNvSpPr/>
            <p:nvPr/>
          </p:nvSpPr>
          <p:spPr>
            <a:xfrm>
              <a:off x="5949167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ko-KR" altLang="en-US" sz="2400" dirty="0">
                  <a:solidFill>
                    <a:srgbClr val="000000"/>
                  </a:solidFill>
                  <a:ea typeface="맑은 고딕"/>
                  <a:cs typeface="Calibri"/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46" name="그림 12">
              <a:extLst>
                <a:ext uri="{FF2B5EF4-FFF2-40B4-BE49-F238E27FC236}">
                  <a16:creationId xmlns:a16="http://schemas.microsoft.com/office/drawing/2014/main" id="{AE314B0B-8105-4309-B6B5-2B01FAC7F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3951" y="4738535"/>
              <a:ext cx="400050" cy="4000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그림 12">
              <a:extLst>
                <a:ext uri="{FF2B5EF4-FFF2-40B4-BE49-F238E27FC236}">
                  <a16:creationId xmlns:a16="http://schemas.microsoft.com/office/drawing/2014/main" id="{A750FCF9-B8FB-4873-8665-050D90E87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49" y="4738535"/>
              <a:ext cx="400050" cy="4000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그림 12">
              <a:extLst>
                <a:ext uri="{FF2B5EF4-FFF2-40B4-BE49-F238E27FC236}">
                  <a16:creationId xmlns:a16="http://schemas.microsoft.com/office/drawing/2014/main" id="{277525E6-5E28-4263-BD23-7913A41B4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7637" y="5857605"/>
              <a:ext cx="400050" cy="40005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DFB7E95-DCBF-459D-8F31-CDFD2DDC6935}"/>
              </a:ext>
            </a:extLst>
          </p:cNvPr>
          <p:cNvGrpSpPr/>
          <p:nvPr/>
        </p:nvGrpSpPr>
        <p:grpSpPr>
          <a:xfrm>
            <a:off x="7475674" y="2650260"/>
            <a:ext cx="1592807" cy="1557481"/>
            <a:chOff x="4794771" y="4700174"/>
            <a:chExt cx="1592807" cy="1557481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DB3828F1-5FD8-4742-8D05-1AC7B3AB50C5}"/>
                </a:ext>
              </a:extLst>
            </p:cNvPr>
            <p:cNvSpPr/>
            <p:nvPr/>
          </p:nvSpPr>
          <p:spPr>
            <a:xfrm>
              <a:off x="4794771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-</a:t>
              </a:r>
              <a:r>
                <a:rPr lang="ko-KR" altLang="en-US" sz="2400" dirty="0">
                  <a:solidFill>
                    <a:srgbClr val="000000"/>
                  </a:solidFill>
                  <a:ea typeface="맑은 고딕"/>
                  <a:cs typeface="Calibri"/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D51CE090-22FF-4DEE-9253-09182F96D5A1}"/>
                </a:ext>
              </a:extLst>
            </p:cNvPr>
            <p:cNvSpPr/>
            <p:nvPr/>
          </p:nvSpPr>
          <p:spPr>
            <a:xfrm>
              <a:off x="5371969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-</a:t>
              </a:r>
              <a:r>
                <a:rPr lang="ko-KR" altLang="en-US" sz="2400" dirty="0">
                  <a:solidFill>
                    <a:srgbClr val="000000"/>
                  </a:solidFill>
                  <a:ea typeface="맑은 고딕"/>
                  <a:cs typeface="Calibri"/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EE65D497-9B44-4498-9FB6-733457A58BB8}"/>
                </a:ext>
              </a:extLst>
            </p:cNvPr>
            <p:cNvSpPr/>
            <p:nvPr/>
          </p:nvSpPr>
          <p:spPr>
            <a:xfrm>
              <a:off x="5949167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-2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0E4B5BE-94DF-4543-AA3D-4FA5E96079BB}"/>
                </a:ext>
              </a:extLst>
            </p:cNvPr>
            <p:cNvSpPr/>
            <p:nvPr/>
          </p:nvSpPr>
          <p:spPr>
            <a:xfrm>
              <a:off x="4794771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-2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85D6E0DD-C1A6-4D83-8A5A-0AE9EE73324A}"/>
                </a:ext>
              </a:extLst>
            </p:cNvPr>
            <p:cNvSpPr/>
            <p:nvPr/>
          </p:nvSpPr>
          <p:spPr>
            <a:xfrm>
              <a:off x="4794771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0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031E40BA-E916-415F-BE22-02F53710AD70}"/>
                </a:ext>
              </a:extLst>
            </p:cNvPr>
            <p:cNvSpPr/>
            <p:nvPr/>
          </p:nvSpPr>
          <p:spPr>
            <a:xfrm>
              <a:off x="5371969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-2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B28A6FCF-C824-400F-9D2D-00804087294B}"/>
                </a:ext>
              </a:extLst>
            </p:cNvPr>
            <p:cNvSpPr/>
            <p:nvPr/>
          </p:nvSpPr>
          <p:spPr>
            <a:xfrm>
              <a:off x="5371969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-2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589C06F5-18A3-4AFB-B9D9-22F2EBD80E9A}"/>
                </a:ext>
              </a:extLst>
            </p:cNvPr>
            <p:cNvSpPr/>
            <p:nvPr/>
          </p:nvSpPr>
          <p:spPr>
            <a:xfrm>
              <a:off x="5949167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-2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0ED4D22E-B442-4895-9979-649779A9E494}"/>
                </a:ext>
              </a:extLst>
            </p:cNvPr>
            <p:cNvSpPr/>
            <p:nvPr/>
          </p:nvSpPr>
          <p:spPr>
            <a:xfrm>
              <a:off x="5949167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-</a:t>
              </a:r>
              <a:r>
                <a:rPr lang="ko-KR" altLang="en-US" sz="2400" dirty="0">
                  <a:solidFill>
                    <a:srgbClr val="000000"/>
                  </a:solidFill>
                  <a:ea typeface="맑은 고딕"/>
                  <a:cs typeface="Calibri"/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별: 꼭짓점 5개 39">
            <a:extLst>
              <a:ext uri="{FF2B5EF4-FFF2-40B4-BE49-F238E27FC236}">
                <a16:creationId xmlns:a16="http://schemas.microsoft.com/office/drawing/2014/main" id="{8F4C20F0-6CD3-4FCD-8232-D03D9848214F}"/>
              </a:ext>
            </a:extLst>
          </p:cNvPr>
          <p:cNvSpPr/>
          <p:nvPr/>
        </p:nvSpPr>
        <p:spPr>
          <a:xfrm>
            <a:off x="2941993" y="3928194"/>
            <a:ext cx="438150" cy="47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370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6B2B44E-BB15-4912-8934-84717D50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Bot.js (2)</a:t>
            </a:r>
          </a:p>
        </p:txBody>
      </p:sp>
      <p:sp>
        <p:nvSpPr>
          <p:cNvPr id="26" name="제목 1">
            <a:extLst>
              <a:ext uri="{FF2B5EF4-FFF2-40B4-BE49-F238E27FC236}">
                <a16:creationId xmlns:a16="http://schemas.microsoft.com/office/drawing/2014/main" id="{AF4F42E5-3300-4496-A147-4FB9036D4BFB}"/>
              </a:ext>
            </a:extLst>
          </p:cNvPr>
          <p:cNvSpPr txBox="1">
            <a:spLocks/>
          </p:cNvSpPr>
          <p:nvPr/>
        </p:nvSpPr>
        <p:spPr>
          <a:xfrm>
            <a:off x="5457718" y="2766218"/>
            <a:ext cx="1285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=&gt;</a:t>
            </a:r>
            <a:endParaRPr lang="ko-KR" altLang="en-US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Calibri Light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46158C6-01E0-4777-AA35-0213507715AE}"/>
              </a:ext>
            </a:extLst>
          </p:cNvPr>
          <p:cNvGrpSpPr/>
          <p:nvPr/>
        </p:nvGrpSpPr>
        <p:grpSpPr>
          <a:xfrm>
            <a:off x="3123120" y="2650260"/>
            <a:ext cx="1592807" cy="1557481"/>
            <a:chOff x="4794771" y="4700174"/>
            <a:chExt cx="1592807" cy="155748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C94DAD18-AEF4-497D-85E3-952496C5AC46}"/>
                </a:ext>
              </a:extLst>
            </p:cNvPr>
            <p:cNvSpPr/>
            <p:nvPr/>
          </p:nvSpPr>
          <p:spPr>
            <a:xfrm>
              <a:off x="4794771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C02F69D-56E2-4F3F-B3BA-69404DBEC251}"/>
                </a:ext>
              </a:extLst>
            </p:cNvPr>
            <p:cNvSpPr/>
            <p:nvPr/>
          </p:nvSpPr>
          <p:spPr>
            <a:xfrm>
              <a:off x="5371969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ko-KR" altLang="en-US" sz="2400" dirty="0">
                  <a:solidFill>
                    <a:srgbClr val="000000"/>
                  </a:solidFill>
                  <a:ea typeface="맑은 고딕"/>
                  <a:cs typeface="Calibri"/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6FE1C691-1DBB-4E63-8399-C86250DD03D2}"/>
                </a:ext>
              </a:extLst>
            </p:cNvPr>
            <p:cNvSpPr/>
            <p:nvPr/>
          </p:nvSpPr>
          <p:spPr>
            <a:xfrm>
              <a:off x="5949167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8C6FEA4-BDB2-479F-ADC0-32B57D61E19A}"/>
                </a:ext>
              </a:extLst>
            </p:cNvPr>
            <p:cNvSpPr/>
            <p:nvPr/>
          </p:nvSpPr>
          <p:spPr>
            <a:xfrm>
              <a:off x="4794771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DD515D37-9A1B-41E6-BEB0-EE7955B3830D}"/>
                </a:ext>
              </a:extLst>
            </p:cNvPr>
            <p:cNvSpPr/>
            <p:nvPr/>
          </p:nvSpPr>
          <p:spPr>
            <a:xfrm>
              <a:off x="4794771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267CE628-5529-4E01-A481-7091FA6E8086}"/>
                </a:ext>
              </a:extLst>
            </p:cNvPr>
            <p:cNvSpPr/>
            <p:nvPr/>
          </p:nvSpPr>
          <p:spPr>
            <a:xfrm>
              <a:off x="5371969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3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0230CDE3-CE9E-4B4F-A17E-ABB7152F208B}"/>
                </a:ext>
              </a:extLst>
            </p:cNvPr>
            <p:cNvSpPr/>
            <p:nvPr/>
          </p:nvSpPr>
          <p:spPr>
            <a:xfrm>
              <a:off x="5371969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50A1BF58-9C63-4F80-B07C-96788F080948}"/>
                </a:ext>
              </a:extLst>
            </p:cNvPr>
            <p:cNvSpPr/>
            <p:nvPr/>
          </p:nvSpPr>
          <p:spPr>
            <a:xfrm>
              <a:off x="5949167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D530962C-0CDC-403E-B581-D39E5718580C}"/>
                </a:ext>
              </a:extLst>
            </p:cNvPr>
            <p:cNvSpPr/>
            <p:nvPr/>
          </p:nvSpPr>
          <p:spPr>
            <a:xfrm>
              <a:off x="5949167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48" name="그림 12">
              <a:extLst>
                <a:ext uri="{FF2B5EF4-FFF2-40B4-BE49-F238E27FC236}">
                  <a16:creationId xmlns:a16="http://schemas.microsoft.com/office/drawing/2014/main" id="{8CB0F17A-159D-40B0-8962-9B8C9D6BB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49" y="4738535"/>
              <a:ext cx="400050" cy="4000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그림 12">
              <a:extLst>
                <a:ext uri="{FF2B5EF4-FFF2-40B4-BE49-F238E27FC236}">
                  <a16:creationId xmlns:a16="http://schemas.microsoft.com/office/drawing/2014/main" id="{20CF3453-D250-4214-A383-5F483BEC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8347" y="5298070"/>
              <a:ext cx="400050" cy="40005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D43D9FEA-B31F-48C7-842C-E8E31039C995}"/>
              </a:ext>
            </a:extLst>
          </p:cNvPr>
          <p:cNvGrpSpPr/>
          <p:nvPr/>
        </p:nvGrpSpPr>
        <p:grpSpPr>
          <a:xfrm>
            <a:off x="7475275" y="2650260"/>
            <a:ext cx="1592807" cy="1557481"/>
            <a:chOff x="4794771" y="4700174"/>
            <a:chExt cx="1592807" cy="1557481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8AF0F3BE-FFEB-428C-8313-531F40219256}"/>
                </a:ext>
              </a:extLst>
            </p:cNvPr>
            <p:cNvSpPr/>
            <p:nvPr/>
          </p:nvSpPr>
          <p:spPr>
            <a:xfrm>
              <a:off x="4794771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2CC4387B-6E30-4CEB-A287-77406BD19558}"/>
                </a:ext>
              </a:extLst>
            </p:cNvPr>
            <p:cNvSpPr/>
            <p:nvPr/>
          </p:nvSpPr>
          <p:spPr>
            <a:xfrm>
              <a:off x="5371969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E851DF27-ECFA-4E11-BA76-2BB8CA903AFE}"/>
                </a:ext>
              </a:extLst>
            </p:cNvPr>
            <p:cNvSpPr/>
            <p:nvPr/>
          </p:nvSpPr>
          <p:spPr>
            <a:xfrm>
              <a:off x="5949167" y="470017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AF884508-8EBF-45D2-9F25-55BE469CAD87}"/>
                </a:ext>
              </a:extLst>
            </p:cNvPr>
            <p:cNvSpPr/>
            <p:nvPr/>
          </p:nvSpPr>
          <p:spPr>
            <a:xfrm>
              <a:off x="4794771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1DD610FE-5F6E-4B26-90A3-141F85701416}"/>
                </a:ext>
              </a:extLst>
            </p:cNvPr>
            <p:cNvSpPr/>
            <p:nvPr/>
          </p:nvSpPr>
          <p:spPr>
            <a:xfrm>
              <a:off x="4794771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AF0411B0-FB8C-4BE0-AE7D-078E3C52806A}"/>
                </a:ext>
              </a:extLst>
            </p:cNvPr>
            <p:cNvSpPr/>
            <p:nvPr/>
          </p:nvSpPr>
          <p:spPr>
            <a:xfrm>
              <a:off x="5371969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B3A68C9F-0D4E-4D6D-BBE3-DCF494E79FD4}"/>
                </a:ext>
              </a:extLst>
            </p:cNvPr>
            <p:cNvSpPr/>
            <p:nvPr/>
          </p:nvSpPr>
          <p:spPr>
            <a:xfrm>
              <a:off x="5371969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FD9609C4-750D-43C4-8AE5-7AE08102DA31}"/>
                </a:ext>
              </a:extLst>
            </p:cNvPr>
            <p:cNvSpPr/>
            <p:nvPr/>
          </p:nvSpPr>
          <p:spPr>
            <a:xfrm>
              <a:off x="5949167" y="525970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A9718A17-AD61-4919-8D01-76FC516CAFBA}"/>
                </a:ext>
              </a:extLst>
            </p:cNvPr>
            <p:cNvSpPr/>
            <p:nvPr/>
          </p:nvSpPr>
          <p:spPr>
            <a:xfrm>
              <a:off x="5949167" y="581924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24CB9EE6-0ACE-42A8-B042-85F2AB6F5104}"/>
              </a:ext>
            </a:extLst>
          </p:cNvPr>
          <p:cNvCxnSpPr/>
          <p:nvPr/>
        </p:nvCxnSpPr>
        <p:spPr>
          <a:xfrm flipH="1" flipV="1">
            <a:off x="8054140" y="2658206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9B5C480E-5E5D-4D7A-A002-6B52A4ADDDDE}"/>
              </a:ext>
            </a:extLst>
          </p:cNvPr>
          <p:cNvCxnSpPr/>
          <p:nvPr/>
        </p:nvCxnSpPr>
        <p:spPr>
          <a:xfrm flipH="1" flipV="1">
            <a:off x="8635970" y="3218002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3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89D39E-CB83-45C2-9325-03C1AE0A60D8}"/>
              </a:ext>
            </a:extLst>
          </p:cNvPr>
          <p:cNvSpPr txBox="1"/>
          <p:nvPr/>
        </p:nvSpPr>
        <p:spPr>
          <a:xfrm>
            <a:off x="4500050" y="643242"/>
            <a:ext cx="3191899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WEBn</a:t>
            </a:r>
            <a:endParaRPr lang="ko-KR" altLang="en-US" sz="8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F9BEE-378B-4521-B3B8-DA5B8E8060BF}"/>
              </a:ext>
            </a:extLst>
          </p:cNvPr>
          <p:cNvSpPr txBox="1"/>
          <p:nvPr/>
        </p:nvSpPr>
        <p:spPr>
          <a:xfrm>
            <a:off x="1286572" y="3024293"/>
            <a:ext cx="254108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HTML</a:t>
            </a:r>
            <a:endParaRPr lang="ko-KR" altLang="en-US" sz="6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ED535-C43A-494D-9ED5-76EC7AEFB66C}"/>
              </a:ext>
            </a:extLst>
          </p:cNvPr>
          <p:cNvSpPr txBox="1"/>
          <p:nvPr/>
        </p:nvSpPr>
        <p:spPr>
          <a:xfrm>
            <a:off x="9044470" y="3024293"/>
            <a:ext cx="186095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CSS</a:t>
            </a:r>
            <a:endParaRPr lang="ko-KR" altLang="en-US" sz="6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592AE-041F-4342-9696-81D040147C83}"/>
              </a:ext>
            </a:extLst>
          </p:cNvPr>
          <p:cNvSpPr txBox="1"/>
          <p:nvPr/>
        </p:nvSpPr>
        <p:spPr>
          <a:xfrm>
            <a:off x="4127032" y="3024293"/>
            <a:ext cx="461805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JavaScript</a:t>
            </a:r>
            <a:endParaRPr lang="ko-KR" altLang="en-US" sz="6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814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8147EF-D2FF-4FD9-B283-3EE99CF1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Strategy</a:t>
            </a:r>
            <a:r>
              <a:rPr lang="ko-KR" altLang="en-US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 1</a:t>
            </a: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E1BD51B6-ECF0-42F1-A84F-1385F2C045A4}"/>
              </a:ext>
            </a:extLst>
          </p:cNvPr>
          <p:cNvSpPr txBox="1">
            <a:spLocks/>
          </p:cNvSpPr>
          <p:nvPr/>
        </p:nvSpPr>
        <p:spPr>
          <a:xfrm>
            <a:off x="3664267" y="2761457"/>
            <a:ext cx="7144385" cy="133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=&gt;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Open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all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adjacent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blanks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Calibri Light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6BF8C5-2C1B-4B78-90D7-3F0D92F64E19}"/>
              </a:ext>
            </a:extLst>
          </p:cNvPr>
          <p:cNvGrpSpPr/>
          <p:nvPr/>
        </p:nvGrpSpPr>
        <p:grpSpPr>
          <a:xfrm>
            <a:off x="1383348" y="2650260"/>
            <a:ext cx="1603186" cy="1557481"/>
            <a:chOff x="1383348" y="2650260"/>
            <a:chExt cx="1603186" cy="1557481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6613A076-63CE-40AD-8670-8C723815CE41}"/>
                </a:ext>
              </a:extLst>
            </p:cNvPr>
            <p:cNvSpPr/>
            <p:nvPr/>
          </p:nvSpPr>
          <p:spPr>
            <a:xfrm>
              <a:off x="1383348" y="265026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13475BB8-D876-486C-AFB7-02982DC96B89}"/>
                </a:ext>
              </a:extLst>
            </p:cNvPr>
            <p:cNvSpPr/>
            <p:nvPr/>
          </p:nvSpPr>
          <p:spPr>
            <a:xfrm>
              <a:off x="1960546" y="265026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9885395B-09AE-421D-94EA-9D84864CCDF8}"/>
                </a:ext>
              </a:extLst>
            </p:cNvPr>
            <p:cNvSpPr/>
            <p:nvPr/>
          </p:nvSpPr>
          <p:spPr>
            <a:xfrm>
              <a:off x="2537744" y="265026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5EAF246C-BFCB-4808-8174-306753233461}"/>
                </a:ext>
              </a:extLst>
            </p:cNvPr>
            <p:cNvSpPr/>
            <p:nvPr/>
          </p:nvSpPr>
          <p:spPr>
            <a:xfrm>
              <a:off x="1383348" y="320979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3D27AA0D-7746-43F1-8B1D-3D924FC1F3E9}"/>
                </a:ext>
              </a:extLst>
            </p:cNvPr>
            <p:cNvSpPr/>
            <p:nvPr/>
          </p:nvSpPr>
          <p:spPr>
            <a:xfrm>
              <a:off x="1383348" y="376933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5B9FE0D1-C814-428D-A725-58C517764B63}"/>
                </a:ext>
              </a:extLst>
            </p:cNvPr>
            <p:cNvSpPr/>
            <p:nvPr/>
          </p:nvSpPr>
          <p:spPr>
            <a:xfrm>
              <a:off x="1960546" y="320979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0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DAEF0063-5C99-4881-8F91-3663B9F22215}"/>
                </a:ext>
              </a:extLst>
            </p:cNvPr>
            <p:cNvSpPr/>
            <p:nvPr/>
          </p:nvSpPr>
          <p:spPr>
            <a:xfrm>
              <a:off x="1960546" y="376933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BA7E6110-F511-4E08-A17C-DA695063F055}"/>
                </a:ext>
              </a:extLst>
            </p:cNvPr>
            <p:cNvSpPr/>
            <p:nvPr/>
          </p:nvSpPr>
          <p:spPr>
            <a:xfrm>
              <a:off x="2537744" y="320979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DA154B3B-A6A1-4D58-A2FD-FD85D36A4EF6}"/>
                </a:ext>
              </a:extLst>
            </p:cNvPr>
            <p:cNvSpPr/>
            <p:nvPr/>
          </p:nvSpPr>
          <p:spPr>
            <a:xfrm>
              <a:off x="2537744" y="376933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맑은 고딕"/>
                  <a:cs typeface="Calibri"/>
                </a:rPr>
                <a:t>?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09F0DA7B-5A3B-49A7-8BF6-D4E441DD28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71793" y="2663287"/>
              <a:ext cx="432911" cy="419309"/>
            </a:xfrm>
            <a:prstGeom prst="straightConnector1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56FEAB5F-D3A8-41E3-B278-F933A3E1BF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623" y="3223083"/>
              <a:ext cx="432911" cy="419309"/>
            </a:xfrm>
            <a:prstGeom prst="straightConnector1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86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8147EF-D2FF-4FD9-B283-3EE99CF1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Strategy</a:t>
            </a:r>
            <a:r>
              <a:rPr lang="ko-KR" altLang="en-US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 2</a:t>
            </a:r>
          </a:p>
        </p:txBody>
      </p:sp>
      <p:sp>
        <p:nvSpPr>
          <p:cNvPr id="41" name="제목 1">
            <a:extLst>
              <a:ext uri="{FF2B5EF4-FFF2-40B4-BE49-F238E27FC236}">
                <a16:creationId xmlns:a16="http://schemas.microsoft.com/office/drawing/2014/main" id="{28E461FC-D81B-4364-8E4B-1DA044826BAD}"/>
              </a:ext>
            </a:extLst>
          </p:cNvPr>
          <p:cNvSpPr txBox="1">
            <a:spLocks/>
          </p:cNvSpPr>
          <p:nvPr/>
        </p:nvSpPr>
        <p:spPr>
          <a:xfrm>
            <a:off x="3665068" y="2761457"/>
            <a:ext cx="7144385" cy="133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=&gt; </a:t>
            </a:r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Put mines in all blanks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Calibri Light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80C9C0C-0D86-4CD2-B2A2-E63F9EC8E62C}"/>
              </a:ext>
            </a:extLst>
          </p:cNvPr>
          <p:cNvGrpSpPr/>
          <p:nvPr/>
        </p:nvGrpSpPr>
        <p:grpSpPr>
          <a:xfrm>
            <a:off x="1382548" y="2650260"/>
            <a:ext cx="1594408" cy="1557481"/>
            <a:chOff x="1381747" y="2650260"/>
            <a:chExt cx="1594408" cy="1557481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98FFC522-A52E-4393-B2E6-B095A00A5E8F}"/>
                </a:ext>
              </a:extLst>
            </p:cNvPr>
            <p:cNvSpPr/>
            <p:nvPr/>
          </p:nvSpPr>
          <p:spPr>
            <a:xfrm>
              <a:off x="1383348" y="265026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6DE6B4C-8883-4990-8168-0F23918990AC}"/>
                </a:ext>
              </a:extLst>
            </p:cNvPr>
            <p:cNvSpPr/>
            <p:nvPr/>
          </p:nvSpPr>
          <p:spPr>
            <a:xfrm>
              <a:off x="1960546" y="265026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D9FBD370-9B6C-48F2-95D0-ED0917962A85}"/>
                </a:ext>
              </a:extLst>
            </p:cNvPr>
            <p:cNvSpPr/>
            <p:nvPr/>
          </p:nvSpPr>
          <p:spPr>
            <a:xfrm>
              <a:off x="2537744" y="265026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5C0483D1-3B94-4747-8FE6-38212B7E0961}"/>
                </a:ext>
              </a:extLst>
            </p:cNvPr>
            <p:cNvSpPr/>
            <p:nvPr/>
          </p:nvSpPr>
          <p:spPr>
            <a:xfrm>
              <a:off x="1383348" y="320979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B986443B-CB83-41C2-A710-C4AF03FABB89}"/>
                </a:ext>
              </a:extLst>
            </p:cNvPr>
            <p:cNvSpPr/>
            <p:nvPr/>
          </p:nvSpPr>
          <p:spPr>
            <a:xfrm>
              <a:off x="1383348" y="376933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97512ED8-4EA1-4430-92E6-15A45417C9BF}"/>
                </a:ext>
              </a:extLst>
            </p:cNvPr>
            <p:cNvSpPr/>
            <p:nvPr/>
          </p:nvSpPr>
          <p:spPr>
            <a:xfrm>
              <a:off x="1960546" y="320979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3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A0BB1BC-4EF6-4ED6-A8C0-1AB72D434806}"/>
                </a:ext>
              </a:extLst>
            </p:cNvPr>
            <p:cNvSpPr/>
            <p:nvPr/>
          </p:nvSpPr>
          <p:spPr>
            <a:xfrm>
              <a:off x="1960546" y="376933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112D0C56-B7C3-4741-920A-05B95A7A417A}"/>
                </a:ext>
              </a:extLst>
            </p:cNvPr>
            <p:cNvSpPr/>
            <p:nvPr/>
          </p:nvSpPr>
          <p:spPr>
            <a:xfrm>
              <a:off x="2537744" y="320979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EF3BD917-4B6E-4EF4-ACF9-8C968DB49ED6}"/>
                </a:ext>
              </a:extLst>
            </p:cNvPr>
            <p:cNvSpPr/>
            <p:nvPr/>
          </p:nvSpPr>
          <p:spPr>
            <a:xfrm>
              <a:off x="2537744" y="376933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93347672-48F1-484A-B716-0EF14A0367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71793" y="2663287"/>
              <a:ext cx="432911" cy="419309"/>
            </a:xfrm>
            <a:prstGeom prst="straightConnector1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7A2E24FC-0A9A-488A-B575-FB1AE4F31D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8159" y="2650260"/>
              <a:ext cx="432911" cy="419309"/>
            </a:xfrm>
            <a:prstGeom prst="straightConnector1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24430FF8-A5AF-468E-9F3F-EF46DAE3C5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8159" y="3216612"/>
              <a:ext cx="432911" cy="419309"/>
            </a:xfrm>
            <a:prstGeom prst="straightConnector1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412AA977-A563-459E-ACA9-DB14AF4186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8159" y="3765131"/>
              <a:ext cx="432911" cy="419309"/>
            </a:xfrm>
            <a:prstGeom prst="straightConnector1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EF6B0861-7CCA-4053-B6B0-BDE7A87600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81747" y="3777323"/>
              <a:ext cx="432911" cy="419309"/>
            </a:xfrm>
            <a:prstGeom prst="straightConnector1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6415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8147EF-D2FF-4FD9-B283-3EE99CF1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Strategy</a:t>
            </a:r>
            <a:r>
              <a:rPr lang="ko-KR" altLang="en-US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 3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0225DCB-0AF7-4BCA-A9D0-66BC906A5B1B}"/>
              </a:ext>
            </a:extLst>
          </p:cNvPr>
          <p:cNvGrpSpPr/>
          <p:nvPr/>
        </p:nvGrpSpPr>
        <p:grpSpPr>
          <a:xfrm>
            <a:off x="3133229" y="2658206"/>
            <a:ext cx="1592807" cy="1557481"/>
            <a:chOff x="1383348" y="2650260"/>
            <a:chExt cx="1592807" cy="1557481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4E643E0-0952-4F5D-9E72-39157E79F5BF}"/>
                </a:ext>
              </a:extLst>
            </p:cNvPr>
            <p:cNvSpPr/>
            <p:nvPr/>
          </p:nvSpPr>
          <p:spPr>
            <a:xfrm>
              <a:off x="1383348" y="265026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D3DA174-0EFA-44A0-943E-F32CF626503A}"/>
                </a:ext>
              </a:extLst>
            </p:cNvPr>
            <p:cNvSpPr/>
            <p:nvPr/>
          </p:nvSpPr>
          <p:spPr>
            <a:xfrm>
              <a:off x="1960546" y="2650260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0C599CCA-7FF9-4051-9C15-E68D0FF2AEA8}"/>
                </a:ext>
              </a:extLst>
            </p:cNvPr>
            <p:cNvSpPr/>
            <p:nvPr/>
          </p:nvSpPr>
          <p:spPr>
            <a:xfrm>
              <a:off x="2537744" y="265026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70E9CAC7-D0E2-4172-BFCF-F8786163C716}"/>
                </a:ext>
              </a:extLst>
            </p:cNvPr>
            <p:cNvSpPr/>
            <p:nvPr/>
          </p:nvSpPr>
          <p:spPr>
            <a:xfrm>
              <a:off x="1383348" y="320979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2B20947D-58D7-45CF-B2A8-682E4ABB4494}"/>
                </a:ext>
              </a:extLst>
            </p:cNvPr>
            <p:cNvSpPr/>
            <p:nvPr/>
          </p:nvSpPr>
          <p:spPr>
            <a:xfrm>
              <a:off x="1383348" y="376933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E5C389BF-6CA4-4D4F-9D5A-431F56172E6A}"/>
                </a:ext>
              </a:extLst>
            </p:cNvPr>
            <p:cNvSpPr/>
            <p:nvPr/>
          </p:nvSpPr>
          <p:spPr>
            <a:xfrm>
              <a:off x="1960546" y="320979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9816FDFC-87B2-4396-8128-7A8324F6EC93}"/>
                </a:ext>
              </a:extLst>
            </p:cNvPr>
            <p:cNvSpPr/>
            <p:nvPr/>
          </p:nvSpPr>
          <p:spPr>
            <a:xfrm>
              <a:off x="1960546" y="3769330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9EB4C1EF-5157-4358-A66F-C89C6A056D4B}"/>
                </a:ext>
              </a:extLst>
            </p:cNvPr>
            <p:cNvSpPr/>
            <p:nvPr/>
          </p:nvSpPr>
          <p:spPr>
            <a:xfrm>
              <a:off x="2537744" y="320979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138C0F7E-51AF-486E-9556-836A26106797}"/>
                </a:ext>
              </a:extLst>
            </p:cNvPr>
            <p:cNvSpPr/>
            <p:nvPr/>
          </p:nvSpPr>
          <p:spPr>
            <a:xfrm>
              <a:off x="2537744" y="376933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391F50CE-75BB-419A-9A43-75AD62CF1672}"/>
              </a:ext>
            </a:extLst>
          </p:cNvPr>
          <p:cNvGrpSpPr/>
          <p:nvPr/>
        </p:nvGrpSpPr>
        <p:grpSpPr>
          <a:xfrm>
            <a:off x="7475275" y="2650258"/>
            <a:ext cx="1592807" cy="1557481"/>
            <a:chOff x="5422865" y="1252394"/>
            <a:chExt cx="1592807" cy="1557481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D9A01796-B44C-488F-9BCA-A3A9DA4C3CAF}"/>
                </a:ext>
              </a:extLst>
            </p:cNvPr>
            <p:cNvSpPr/>
            <p:nvPr/>
          </p:nvSpPr>
          <p:spPr>
            <a:xfrm>
              <a:off x="5422865" y="125239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7BD6FABD-8F16-489C-87FC-290FE3CE28B8}"/>
                </a:ext>
              </a:extLst>
            </p:cNvPr>
            <p:cNvSpPr/>
            <p:nvPr/>
          </p:nvSpPr>
          <p:spPr>
            <a:xfrm>
              <a:off x="6000063" y="1252394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9C0572A9-25EE-4B76-8868-B416A602EEE4}"/>
                </a:ext>
              </a:extLst>
            </p:cNvPr>
            <p:cNvSpPr/>
            <p:nvPr/>
          </p:nvSpPr>
          <p:spPr>
            <a:xfrm>
              <a:off x="6577261" y="125239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1BB5FB7F-6296-41DA-BB42-A2AF6F429F1C}"/>
                </a:ext>
              </a:extLst>
            </p:cNvPr>
            <p:cNvSpPr/>
            <p:nvPr/>
          </p:nvSpPr>
          <p:spPr>
            <a:xfrm>
              <a:off x="5422865" y="181192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51E3DA2D-A8AC-402A-A913-79E3B4056644}"/>
                </a:ext>
              </a:extLst>
            </p:cNvPr>
            <p:cNvSpPr/>
            <p:nvPr/>
          </p:nvSpPr>
          <p:spPr>
            <a:xfrm>
              <a:off x="5422865" y="237146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B5DC10CE-2F7B-4933-916C-A197392BC86A}"/>
                </a:ext>
              </a:extLst>
            </p:cNvPr>
            <p:cNvSpPr/>
            <p:nvPr/>
          </p:nvSpPr>
          <p:spPr>
            <a:xfrm>
              <a:off x="6000063" y="181192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0B2A30A4-71AB-4B65-A3E7-8FBDC659623A}"/>
                </a:ext>
              </a:extLst>
            </p:cNvPr>
            <p:cNvSpPr/>
            <p:nvPr/>
          </p:nvSpPr>
          <p:spPr>
            <a:xfrm>
              <a:off x="6000063" y="2371464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EC4CCFBA-CE8B-442A-8185-1224A73D4072}"/>
                </a:ext>
              </a:extLst>
            </p:cNvPr>
            <p:cNvSpPr/>
            <p:nvPr/>
          </p:nvSpPr>
          <p:spPr>
            <a:xfrm>
              <a:off x="6577261" y="1811929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34B2B4BC-3F99-473D-835B-FCBFB5DCC789}"/>
                </a:ext>
              </a:extLst>
            </p:cNvPr>
            <p:cNvSpPr/>
            <p:nvPr/>
          </p:nvSpPr>
          <p:spPr>
            <a:xfrm>
              <a:off x="6577261" y="2371464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BE161AA0-4C97-4A54-8371-EC44FED81551}"/>
                </a:ext>
              </a:extLst>
            </p:cNvPr>
            <p:cNvSpPr/>
            <p:nvPr/>
          </p:nvSpPr>
          <p:spPr>
            <a:xfrm>
              <a:off x="6053896" y="1290624"/>
              <a:ext cx="333375" cy="3619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8A83C0A9-4417-45CB-8E15-ED4328BD984F}"/>
                </a:ext>
              </a:extLst>
            </p:cNvPr>
            <p:cNvSpPr/>
            <p:nvPr/>
          </p:nvSpPr>
          <p:spPr>
            <a:xfrm>
              <a:off x="6053896" y="2411649"/>
              <a:ext cx="333375" cy="3619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1" name="제목 1">
            <a:extLst>
              <a:ext uri="{FF2B5EF4-FFF2-40B4-BE49-F238E27FC236}">
                <a16:creationId xmlns:a16="http://schemas.microsoft.com/office/drawing/2014/main" id="{053F3812-D93D-4E69-92C0-DE39BBDFE679}"/>
              </a:ext>
            </a:extLst>
          </p:cNvPr>
          <p:cNvSpPr txBox="1">
            <a:spLocks/>
          </p:cNvSpPr>
          <p:nvPr/>
        </p:nvSpPr>
        <p:spPr>
          <a:xfrm>
            <a:off x="5457718" y="2766218"/>
            <a:ext cx="1285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=&gt;</a:t>
            </a:r>
            <a:endParaRPr lang="ko-KR" altLang="en-US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8147EF-D2FF-4FD9-B283-3EE99CF1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Strategy</a:t>
            </a:r>
            <a:r>
              <a:rPr lang="ko-KR" altLang="en-US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 4</a:t>
            </a:r>
          </a:p>
        </p:txBody>
      </p:sp>
      <p:sp>
        <p:nvSpPr>
          <p:cNvPr id="69" name="제목 1">
            <a:extLst>
              <a:ext uri="{FF2B5EF4-FFF2-40B4-BE49-F238E27FC236}">
                <a16:creationId xmlns:a16="http://schemas.microsoft.com/office/drawing/2014/main" id="{A47627F9-B779-4BC4-AC8C-91700DC59D0C}"/>
              </a:ext>
            </a:extLst>
          </p:cNvPr>
          <p:cNvSpPr txBox="1">
            <a:spLocks/>
          </p:cNvSpPr>
          <p:nvPr/>
        </p:nvSpPr>
        <p:spPr>
          <a:xfrm>
            <a:off x="5453545" y="2762246"/>
            <a:ext cx="1285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=&gt;</a:t>
            </a:r>
            <a:endParaRPr lang="ko-KR" altLang="en-US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Calibri Light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6D881D5-1E00-4AE0-8C40-18378F3DE253}"/>
              </a:ext>
            </a:extLst>
          </p:cNvPr>
          <p:cNvGrpSpPr/>
          <p:nvPr/>
        </p:nvGrpSpPr>
        <p:grpSpPr>
          <a:xfrm>
            <a:off x="2550893" y="2654234"/>
            <a:ext cx="2170970" cy="1557481"/>
            <a:chOff x="4149933" y="670688"/>
            <a:chExt cx="2170970" cy="1557481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3C1CA2E-59F8-4DD2-B949-C93EC0CC695F}"/>
                </a:ext>
              </a:extLst>
            </p:cNvPr>
            <p:cNvSpPr/>
            <p:nvPr/>
          </p:nvSpPr>
          <p:spPr>
            <a:xfrm>
              <a:off x="4728096" y="670688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D37D6E3-1401-4677-B150-837861C14D19}"/>
                </a:ext>
              </a:extLst>
            </p:cNvPr>
            <p:cNvSpPr/>
            <p:nvPr/>
          </p:nvSpPr>
          <p:spPr>
            <a:xfrm>
              <a:off x="5305294" y="670688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2562AB2B-CA2B-4357-9FF6-9E6B030C452F}"/>
                </a:ext>
              </a:extLst>
            </p:cNvPr>
            <p:cNvSpPr/>
            <p:nvPr/>
          </p:nvSpPr>
          <p:spPr>
            <a:xfrm>
              <a:off x="5882492" y="67068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7B32F910-E684-432F-9DB5-709CB2244655}"/>
                </a:ext>
              </a:extLst>
            </p:cNvPr>
            <p:cNvSpPr/>
            <p:nvPr/>
          </p:nvSpPr>
          <p:spPr>
            <a:xfrm>
              <a:off x="4728096" y="1230223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5CD3A992-16E2-48E0-8C3A-DF904D38E10E}"/>
                </a:ext>
              </a:extLst>
            </p:cNvPr>
            <p:cNvSpPr/>
            <p:nvPr/>
          </p:nvSpPr>
          <p:spPr>
            <a:xfrm>
              <a:off x="4728096" y="1789758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D2AACC66-F32D-4AD5-B139-807476BD053D}"/>
                </a:ext>
              </a:extLst>
            </p:cNvPr>
            <p:cNvSpPr/>
            <p:nvPr/>
          </p:nvSpPr>
          <p:spPr>
            <a:xfrm>
              <a:off x="5305294" y="1230223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E5D60120-FDA0-46C9-933A-8A10C15BF23B}"/>
                </a:ext>
              </a:extLst>
            </p:cNvPr>
            <p:cNvSpPr/>
            <p:nvPr/>
          </p:nvSpPr>
          <p:spPr>
            <a:xfrm>
              <a:off x="5305294" y="1789758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A330FECD-F4E7-4BFB-A04C-036D1E6053F4}"/>
                </a:ext>
              </a:extLst>
            </p:cNvPr>
            <p:cNvSpPr/>
            <p:nvPr/>
          </p:nvSpPr>
          <p:spPr>
            <a:xfrm>
              <a:off x="5882492" y="1230223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6E724CE8-853C-40BF-A76E-6D2B6D277E5C}"/>
                </a:ext>
              </a:extLst>
            </p:cNvPr>
            <p:cNvSpPr/>
            <p:nvPr/>
          </p:nvSpPr>
          <p:spPr>
            <a:xfrm>
              <a:off x="5882492" y="178975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BB57B6D2-C56F-44EE-A259-78A6239C13EA}"/>
                </a:ext>
              </a:extLst>
            </p:cNvPr>
            <p:cNvSpPr/>
            <p:nvPr/>
          </p:nvSpPr>
          <p:spPr>
            <a:xfrm>
              <a:off x="4149933" y="67068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03108EBA-2B23-41CF-AF09-AF86F859BA2B}"/>
                </a:ext>
              </a:extLst>
            </p:cNvPr>
            <p:cNvSpPr/>
            <p:nvPr/>
          </p:nvSpPr>
          <p:spPr>
            <a:xfrm>
              <a:off x="4149933" y="1230223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9552DCE8-DBA9-4024-9FA0-249EB04E0D10}"/>
                </a:ext>
              </a:extLst>
            </p:cNvPr>
            <p:cNvSpPr/>
            <p:nvPr/>
          </p:nvSpPr>
          <p:spPr>
            <a:xfrm>
              <a:off x="4149933" y="178975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AF7B7949-2235-4FAF-8340-EC39046AB102}"/>
              </a:ext>
            </a:extLst>
          </p:cNvPr>
          <p:cNvGrpSpPr/>
          <p:nvPr/>
        </p:nvGrpSpPr>
        <p:grpSpPr>
          <a:xfrm>
            <a:off x="7471102" y="2646286"/>
            <a:ext cx="2170005" cy="1557481"/>
            <a:chOff x="9070142" y="662740"/>
            <a:chExt cx="2170005" cy="1557481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E5CA6FA2-0FD7-4E6E-8A9F-CFF022612F2F}"/>
                </a:ext>
              </a:extLst>
            </p:cNvPr>
            <p:cNvSpPr/>
            <p:nvPr/>
          </p:nvSpPr>
          <p:spPr>
            <a:xfrm>
              <a:off x="9070142" y="66274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B9B18000-DBFE-422B-9436-C74BB9EEA945}"/>
                </a:ext>
              </a:extLst>
            </p:cNvPr>
            <p:cNvSpPr/>
            <p:nvPr/>
          </p:nvSpPr>
          <p:spPr>
            <a:xfrm>
              <a:off x="9647340" y="662740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F46C37E7-8378-4ED9-BC86-F2DFE436A1C8}"/>
                </a:ext>
              </a:extLst>
            </p:cNvPr>
            <p:cNvSpPr/>
            <p:nvPr/>
          </p:nvSpPr>
          <p:spPr>
            <a:xfrm>
              <a:off x="10224538" y="662740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B3255CBA-A37E-4F77-A2CF-0339E2454EDC}"/>
                </a:ext>
              </a:extLst>
            </p:cNvPr>
            <p:cNvSpPr/>
            <p:nvPr/>
          </p:nvSpPr>
          <p:spPr>
            <a:xfrm>
              <a:off x="9070142" y="122227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98DD1847-EC5B-4E65-A8EF-31C5234A3C2C}"/>
                </a:ext>
              </a:extLst>
            </p:cNvPr>
            <p:cNvSpPr/>
            <p:nvPr/>
          </p:nvSpPr>
          <p:spPr>
            <a:xfrm>
              <a:off x="9070142" y="178181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08A9469D-2DA9-4CAA-8B05-E5B49C411741}"/>
                </a:ext>
              </a:extLst>
            </p:cNvPr>
            <p:cNvSpPr/>
            <p:nvPr/>
          </p:nvSpPr>
          <p:spPr>
            <a:xfrm>
              <a:off x="9647340" y="122227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E5D38042-34A9-4797-A7B6-813B1360FE29}"/>
                </a:ext>
              </a:extLst>
            </p:cNvPr>
            <p:cNvSpPr/>
            <p:nvPr/>
          </p:nvSpPr>
          <p:spPr>
            <a:xfrm>
              <a:off x="9647340" y="1781810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769ECF31-B8D5-4FD4-B47A-D5E29647658D}"/>
                </a:ext>
              </a:extLst>
            </p:cNvPr>
            <p:cNvSpPr/>
            <p:nvPr/>
          </p:nvSpPr>
          <p:spPr>
            <a:xfrm>
              <a:off x="10224538" y="122227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44A148AC-F155-4358-8378-5D2590AC4007}"/>
                </a:ext>
              </a:extLst>
            </p:cNvPr>
            <p:cNvSpPr/>
            <p:nvPr/>
          </p:nvSpPr>
          <p:spPr>
            <a:xfrm>
              <a:off x="10224538" y="1781810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EA4087AF-031E-4281-8450-D6F125286946}"/>
                </a:ext>
              </a:extLst>
            </p:cNvPr>
            <p:cNvSpPr/>
            <p:nvPr/>
          </p:nvSpPr>
          <p:spPr>
            <a:xfrm>
              <a:off x="9701173" y="700970"/>
              <a:ext cx="333375" cy="3619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3B9DA1B8-31F9-470C-8320-D079CDB9BD3C}"/>
                </a:ext>
              </a:extLst>
            </p:cNvPr>
            <p:cNvSpPr/>
            <p:nvPr/>
          </p:nvSpPr>
          <p:spPr>
            <a:xfrm>
              <a:off x="10801736" y="66274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F3FE72C4-AAB6-4955-9907-6D71ADD797AD}"/>
                </a:ext>
              </a:extLst>
            </p:cNvPr>
            <p:cNvSpPr/>
            <p:nvPr/>
          </p:nvSpPr>
          <p:spPr>
            <a:xfrm>
              <a:off x="10801736" y="122227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E329BDC4-E461-43AF-AC7C-172D53C2ABBA}"/>
                </a:ext>
              </a:extLst>
            </p:cNvPr>
            <p:cNvSpPr/>
            <p:nvPr/>
          </p:nvSpPr>
          <p:spPr>
            <a:xfrm>
              <a:off x="10801736" y="178181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908966B8-1511-4946-8A5C-829B884897BB}"/>
                </a:ext>
              </a:extLst>
            </p:cNvPr>
            <p:cNvSpPr/>
            <p:nvPr/>
          </p:nvSpPr>
          <p:spPr>
            <a:xfrm>
              <a:off x="10270715" y="700970"/>
              <a:ext cx="333375" cy="3619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D9370078-A2D8-48BD-B9D7-4C7DA9B5E6BC}"/>
              </a:ext>
            </a:extLst>
          </p:cNvPr>
          <p:cNvCxnSpPr>
            <a:cxnSpLocks/>
          </p:cNvCxnSpPr>
          <p:nvPr/>
        </p:nvCxnSpPr>
        <p:spPr>
          <a:xfrm flipH="1" flipV="1">
            <a:off x="3128789" y="3782965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54924602-9564-44EC-BC66-08004984BD2E}"/>
              </a:ext>
            </a:extLst>
          </p:cNvPr>
          <p:cNvCxnSpPr>
            <a:cxnSpLocks/>
          </p:cNvCxnSpPr>
          <p:nvPr/>
        </p:nvCxnSpPr>
        <p:spPr>
          <a:xfrm flipH="1" flipV="1">
            <a:off x="3688632" y="3773634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5C7A0155-F27A-4D00-A3E7-7A6B5A41FABD}"/>
              </a:ext>
            </a:extLst>
          </p:cNvPr>
          <p:cNvCxnSpPr>
            <a:cxnSpLocks/>
          </p:cNvCxnSpPr>
          <p:nvPr/>
        </p:nvCxnSpPr>
        <p:spPr>
          <a:xfrm flipH="1" flipV="1">
            <a:off x="8058465" y="3776742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914CF116-9DEB-4CC2-BC01-6487A36E2E6D}"/>
              </a:ext>
            </a:extLst>
          </p:cNvPr>
          <p:cNvCxnSpPr>
            <a:cxnSpLocks/>
          </p:cNvCxnSpPr>
          <p:nvPr/>
        </p:nvCxnSpPr>
        <p:spPr>
          <a:xfrm flipH="1" flipV="1">
            <a:off x="8618308" y="3767411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4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8147EF-D2FF-4FD9-B283-3EE99CF1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Strategy</a:t>
            </a:r>
            <a:r>
              <a:rPr lang="ko-KR" altLang="en-US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 5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86EB1CED-BA26-4396-A0FC-2CA570ACB83B}"/>
              </a:ext>
            </a:extLst>
          </p:cNvPr>
          <p:cNvSpPr txBox="1">
            <a:spLocks/>
          </p:cNvSpPr>
          <p:nvPr/>
        </p:nvSpPr>
        <p:spPr>
          <a:xfrm>
            <a:off x="5455612" y="2762246"/>
            <a:ext cx="1285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=&gt;</a:t>
            </a:r>
            <a:endParaRPr lang="ko-KR" altLang="en-US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Calibri Light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9539E47-3E12-4EFA-9474-F6C5C37727E3}"/>
              </a:ext>
            </a:extLst>
          </p:cNvPr>
          <p:cNvGrpSpPr/>
          <p:nvPr/>
        </p:nvGrpSpPr>
        <p:grpSpPr>
          <a:xfrm>
            <a:off x="2552960" y="2654234"/>
            <a:ext cx="2170970" cy="1557481"/>
            <a:chOff x="4149933" y="670688"/>
            <a:chExt cx="2170970" cy="1557481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094BA06C-E403-4E42-9B3E-4246E62B1FDF}"/>
                </a:ext>
              </a:extLst>
            </p:cNvPr>
            <p:cNvSpPr/>
            <p:nvPr/>
          </p:nvSpPr>
          <p:spPr>
            <a:xfrm>
              <a:off x="4728096" y="67068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477DF67D-03C8-4A4E-8C21-BB547616BEDE}"/>
                </a:ext>
              </a:extLst>
            </p:cNvPr>
            <p:cNvSpPr/>
            <p:nvPr/>
          </p:nvSpPr>
          <p:spPr>
            <a:xfrm>
              <a:off x="5305294" y="67068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073157B8-F577-4FB1-875F-1C1DF981AC14}"/>
                </a:ext>
              </a:extLst>
            </p:cNvPr>
            <p:cNvSpPr/>
            <p:nvPr/>
          </p:nvSpPr>
          <p:spPr>
            <a:xfrm>
              <a:off x="5882492" y="67068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24239FDB-1DBF-42E4-8FB9-05736903F84C}"/>
                </a:ext>
              </a:extLst>
            </p:cNvPr>
            <p:cNvSpPr/>
            <p:nvPr/>
          </p:nvSpPr>
          <p:spPr>
            <a:xfrm>
              <a:off x="4728096" y="1230223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50D1BDBF-2FE1-41B2-91BB-CE34EB5D6F33}"/>
                </a:ext>
              </a:extLst>
            </p:cNvPr>
            <p:cNvSpPr/>
            <p:nvPr/>
          </p:nvSpPr>
          <p:spPr>
            <a:xfrm>
              <a:off x="4728096" y="178975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C61A86A-F7CB-4415-8C83-96149C7197EF}"/>
                </a:ext>
              </a:extLst>
            </p:cNvPr>
            <p:cNvSpPr/>
            <p:nvPr/>
          </p:nvSpPr>
          <p:spPr>
            <a:xfrm>
              <a:off x="5305294" y="1230223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8B0B04C0-8256-44D7-8E31-EA7CBBA9B8D0}"/>
                </a:ext>
              </a:extLst>
            </p:cNvPr>
            <p:cNvSpPr/>
            <p:nvPr/>
          </p:nvSpPr>
          <p:spPr>
            <a:xfrm>
              <a:off x="5305294" y="178975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6DCA9FEA-B355-46FD-B889-7702DE58D71B}"/>
                </a:ext>
              </a:extLst>
            </p:cNvPr>
            <p:cNvSpPr/>
            <p:nvPr/>
          </p:nvSpPr>
          <p:spPr>
            <a:xfrm>
              <a:off x="5882492" y="1230223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14E3D74E-829B-48E5-8CF5-BB81678F38B2}"/>
                </a:ext>
              </a:extLst>
            </p:cNvPr>
            <p:cNvSpPr/>
            <p:nvPr/>
          </p:nvSpPr>
          <p:spPr>
            <a:xfrm>
              <a:off x="5882492" y="178975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3D378CD1-4E14-40AF-B50C-9E9FBBF2420A}"/>
                </a:ext>
              </a:extLst>
            </p:cNvPr>
            <p:cNvSpPr/>
            <p:nvPr/>
          </p:nvSpPr>
          <p:spPr>
            <a:xfrm>
              <a:off x="4149933" y="670688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2A7CEFD6-6667-4565-9DFB-CF158F9D2637}"/>
                </a:ext>
              </a:extLst>
            </p:cNvPr>
            <p:cNvSpPr/>
            <p:nvPr/>
          </p:nvSpPr>
          <p:spPr>
            <a:xfrm>
              <a:off x="4149933" y="1230223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9FEF35A-3AF9-47F6-BEA0-012C1B321DE3}"/>
                </a:ext>
              </a:extLst>
            </p:cNvPr>
            <p:cNvSpPr/>
            <p:nvPr/>
          </p:nvSpPr>
          <p:spPr>
            <a:xfrm>
              <a:off x="4149933" y="1789758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CC8FFDFF-941C-48DE-9824-1035B6E0665E}"/>
              </a:ext>
            </a:extLst>
          </p:cNvPr>
          <p:cNvGrpSpPr/>
          <p:nvPr/>
        </p:nvGrpSpPr>
        <p:grpSpPr>
          <a:xfrm>
            <a:off x="7473169" y="2646286"/>
            <a:ext cx="2170005" cy="1557481"/>
            <a:chOff x="9070142" y="662740"/>
            <a:chExt cx="2170005" cy="1557481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61F42C16-AF6A-4A73-8786-0B88B194D98D}"/>
                </a:ext>
              </a:extLst>
            </p:cNvPr>
            <p:cNvSpPr/>
            <p:nvPr/>
          </p:nvSpPr>
          <p:spPr>
            <a:xfrm>
              <a:off x="9070142" y="662740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C30A581F-A68E-4276-B6CF-59B0768ECF5B}"/>
                </a:ext>
              </a:extLst>
            </p:cNvPr>
            <p:cNvSpPr/>
            <p:nvPr/>
          </p:nvSpPr>
          <p:spPr>
            <a:xfrm>
              <a:off x="9647340" y="66274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59721609-72E8-46D0-8265-7518980DAA04}"/>
                </a:ext>
              </a:extLst>
            </p:cNvPr>
            <p:cNvSpPr/>
            <p:nvPr/>
          </p:nvSpPr>
          <p:spPr>
            <a:xfrm>
              <a:off x="10224538" y="66274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4296AD7-A9C6-48C5-98A1-8ED09BD6A064}"/>
                </a:ext>
              </a:extLst>
            </p:cNvPr>
            <p:cNvSpPr/>
            <p:nvPr/>
          </p:nvSpPr>
          <p:spPr>
            <a:xfrm>
              <a:off x="9070142" y="1222275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522E626A-915B-4916-BE3A-10E6CC787B45}"/>
                </a:ext>
              </a:extLst>
            </p:cNvPr>
            <p:cNvSpPr/>
            <p:nvPr/>
          </p:nvSpPr>
          <p:spPr>
            <a:xfrm>
              <a:off x="9070142" y="1781810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0B206AB4-9868-40D0-80C7-331C358DD52B}"/>
                </a:ext>
              </a:extLst>
            </p:cNvPr>
            <p:cNvSpPr/>
            <p:nvPr/>
          </p:nvSpPr>
          <p:spPr>
            <a:xfrm>
              <a:off x="9647340" y="122227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  <a:ea typeface="맑은 고딕"/>
                  <a:cs typeface="Calibri"/>
                </a:rPr>
                <a:t>2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14F34F1E-E110-4DDD-895A-CAC20370BA97}"/>
                </a:ext>
              </a:extLst>
            </p:cNvPr>
            <p:cNvSpPr/>
            <p:nvPr/>
          </p:nvSpPr>
          <p:spPr>
            <a:xfrm>
              <a:off x="9647340" y="178181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D90D0690-E04D-4AFD-AA64-E32A8725AEDB}"/>
                </a:ext>
              </a:extLst>
            </p:cNvPr>
            <p:cNvSpPr/>
            <p:nvPr/>
          </p:nvSpPr>
          <p:spPr>
            <a:xfrm>
              <a:off x="10224538" y="122227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D0EA5D98-B856-49C1-A8C8-7A188C6033D5}"/>
                </a:ext>
              </a:extLst>
            </p:cNvPr>
            <p:cNvSpPr/>
            <p:nvPr/>
          </p:nvSpPr>
          <p:spPr>
            <a:xfrm>
              <a:off x="10224538" y="178181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타원 73">
              <a:extLst>
                <a:ext uri="{FF2B5EF4-FFF2-40B4-BE49-F238E27FC236}">
                  <a16:creationId xmlns:a16="http://schemas.microsoft.com/office/drawing/2014/main" id="{72443920-AA5A-40BD-8C80-7BD099EC1DBD}"/>
                </a:ext>
              </a:extLst>
            </p:cNvPr>
            <p:cNvSpPr/>
            <p:nvPr/>
          </p:nvSpPr>
          <p:spPr>
            <a:xfrm>
              <a:off x="9113328" y="1816659"/>
              <a:ext cx="333375" cy="3619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98A30286-7460-4E77-8057-8BD7C27B4F75}"/>
                </a:ext>
              </a:extLst>
            </p:cNvPr>
            <p:cNvSpPr/>
            <p:nvPr/>
          </p:nvSpPr>
          <p:spPr>
            <a:xfrm>
              <a:off x="10801736" y="66274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4B53837D-4147-4B46-B121-F3D73AD3B379}"/>
                </a:ext>
              </a:extLst>
            </p:cNvPr>
            <p:cNvSpPr/>
            <p:nvPr/>
          </p:nvSpPr>
          <p:spPr>
            <a:xfrm>
              <a:off x="10801736" y="122227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DF26A377-41A5-44F3-9ADB-DB1D8ED3834D}"/>
                </a:ext>
              </a:extLst>
            </p:cNvPr>
            <p:cNvSpPr/>
            <p:nvPr/>
          </p:nvSpPr>
          <p:spPr>
            <a:xfrm>
              <a:off x="10801736" y="178181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0DD4A248-FE4F-4ECC-842C-4AB3B07211AC}"/>
              </a:ext>
            </a:extLst>
          </p:cNvPr>
          <p:cNvCxnSpPr>
            <a:cxnSpLocks/>
          </p:cNvCxnSpPr>
          <p:nvPr/>
        </p:nvCxnSpPr>
        <p:spPr>
          <a:xfrm flipH="1" flipV="1">
            <a:off x="7478669" y="2656446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569964F8-E156-4E80-9077-0FC77A7A55D1}"/>
              </a:ext>
            </a:extLst>
          </p:cNvPr>
          <p:cNvCxnSpPr>
            <a:cxnSpLocks/>
          </p:cNvCxnSpPr>
          <p:nvPr/>
        </p:nvCxnSpPr>
        <p:spPr>
          <a:xfrm flipH="1" flipV="1">
            <a:off x="7478669" y="3205821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9783D346-5AAD-4B73-88F1-9B892C0885EA}"/>
              </a:ext>
            </a:extLst>
          </p:cNvPr>
          <p:cNvCxnSpPr>
            <a:cxnSpLocks/>
          </p:cNvCxnSpPr>
          <p:nvPr/>
        </p:nvCxnSpPr>
        <p:spPr>
          <a:xfrm flipH="1" flipV="1">
            <a:off x="2555187" y="2656446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B39F2ADF-921A-4425-BB07-61981D95B6A1}"/>
              </a:ext>
            </a:extLst>
          </p:cNvPr>
          <p:cNvCxnSpPr>
            <a:cxnSpLocks/>
          </p:cNvCxnSpPr>
          <p:nvPr/>
        </p:nvCxnSpPr>
        <p:spPr>
          <a:xfrm flipH="1" flipV="1">
            <a:off x="2548827" y="3222457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279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8147EF-D2FF-4FD9-B283-3EE99CF1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Strategy</a:t>
            </a:r>
            <a:r>
              <a:rPr lang="ko-KR" altLang="en-US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 6</a:t>
            </a: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2059A84C-4185-4022-B499-2DB5D888059A}"/>
              </a:ext>
            </a:extLst>
          </p:cNvPr>
          <p:cNvSpPr txBox="1">
            <a:spLocks/>
          </p:cNvSpPr>
          <p:nvPr/>
        </p:nvSpPr>
        <p:spPr>
          <a:xfrm>
            <a:off x="5455612" y="2762246"/>
            <a:ext cx="1285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Calibri Light"/>
              </a:rPr>
              <a:t>=&gt;</a:t>
            </a:r>
            <a:endParaRPr lang="ko-KR" altLang="en-US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Calibri Light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A257218-4467-4BF4-91E9-13F808BE4A31}"/>
              </a:ext>
            </a:extLst>
          </p:cNvPr>
          <p:cNvGrpSpPr/>
          <p:nvPr/>
        </p:nvGrpSpPr>
        <p:grpSpPr>
          <a:xfrm>
            <a:off x="2552960" y="2654234"/>
            <a:ext cx="2170970" cy="1557481"/>
            <a:chOff x="4149933" y="670688"/>
            <a:chExt cx="2170970" cy="1557481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4BCE18FD-9D81-4C95-97C3-157DE257D809}"/>
                </a:ext>
              </a:extLst>
            </p:cNvPr>
            <p:cNvSpPr/>
            <p:nvPr/>
          </p:nvSpPr>
          <p:spPr>
            <a:xfrm>
              <a:off x="4728096" y="67068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BA5876CC-DFF1-4298-8E95-DCB0EB0FB77E}"/>
                </a:ext>
              </a:extLst>
            </p:cNvPr>
            <p:cNvSpPr/>
            <p:nvPr/>
          </p:nvSpPr>
          <p:spPr>
            <a:xfrm>
              <a:off x="5305294" y="67068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A54A9C5D-4FFA-481C-9A4F-99303A84F21C}"/>
                </a:ext>
              </a:extLst>
            </p:cNvPr>
            <p:cNvSpPr/>
            <p:nvPr/>
          </p:nvSpPr>
          <p:spPr>
            <a:xfrm>
              <a:off x="5882492" y="670688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F93D82AD-0A22-4891-8284-99B29799D8C9}"/>
                </a:ext>
              </a:extLst>
            </p:cNvPr>
            <p:cNvSpPr/>
            <p:nvPr/>
          </p:nvSpPr>
          <p:spPr>
            <a:xfrm>
              <a:off x="4728096" y="1230223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652FC774-DC6A-45C5-B1B5-295FB93E9C3C}"/>
                </a:ext>
              </a:extLst>
            </p:cNvPr>
            <p:cNvSpPr/>
            <p:nvPr/>
          </p:nvSpPr>
          <p:spPr>
            <a:xfrm>
              <a:off x="4728096" y="178975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44E436DA-0073-4715-A22C-5A4314AE94AF}"/>
                </a:ext>
              </a:extLst>
            </p:cNvPr>
            <p:cNvSpPr/>
            <p:nvPr/>
          </p:nvSpPr>
          <p:spPr>
            <a:xfrm>
              <a:off x="5305294" y="1230223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68933926-9807-48FA-967D-754052D41ECD}"/>
                </a:ext>
              </a:extLst>
            </p:cNvPr>
            <p:cNvSpPr/>
            <p:nvPr/>
          </p:nvSpPr>
          <p:spPr>
            <a:xfrm>
              <a:off x="5305294" y="178975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93E93627-576D-4D0B-87DA-4E82A773D76B}"/>
                </a:ext>
              </a:extLst>
            </p:cNvPr>
            <p:cNvSpPr/>
            <p:nvPr/>
          </p:nvSpPr>
          <p:spPr>
            <a:xfrm>
              <a:off x="5882492" y="1230223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22C37629-12D5-4DDF-AA12-5B4352CCC400}"/>
                </a:ext>
              </a:extLst>
            </p:cNvPr>
            <p:cNvSpPr/>
            <p:nvPr/>
          </p:nvSpPr>
          <p:spPr>
            <a:xfrm>
              <a:off x="5882492" y="1789758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DCFF23D7-645E-4489-BD0E-49CFFFEDFB59}"/>
                </a:ext>
              </a:extLst>
            </p:cNvPr>
            <p:cNvSpPr/>
            <p:nvPr/>
          </p:nvSpPr>
          <p:spPr>
            <a:xfrm>
              <a:off x="4149933" y="67068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6463D62C-2CE1-47D0-BAF7-5E57459467F3}"/>
                </a:ext>
              </a:extLst>
            </p:cNvPr>
            <p:cNvSpPr/>
            <p:nvPr/>
          </p:nvSpPr>
          <p:spPr>
            <a:xfrm>
              <a:off x="4149933" y="1230223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93313AEA-6E7B-400E-A713-4944754ABA36}"/>
                </a:ext>
              </a:extLst>
            </p:cNvPr>
            <p:cNvSpPr/>
            <p:nvPr/>
          </p:nvSpPr>
          <p:spPr>
            <a:xfrm>
              <a:off x="4149933" y="1789758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A054FC32-DD21-41B1-80DA-9A009B1E75C6}"/>
              </a:ext>
            </a:extLst>
          </p:cNvPr>
          <p:cNvGrpSpPr/>
          <p:nvPr/>
        </p:nvGrpSpPr>
        <p:grpSpPr>
          <a:xfrm>
            <a:off x="7473169" y="2646286"/>
            <a:ext cx="2170005" cy="1557481"/>
            <a:chOff x="9070142" y="662740"/>
            <a:chExt cx="2170005" cy="1557481"/>
          </a:xfrm>
        </p:grpSpPr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327D73E6-9B9A-495A-8E25-D808EA9B04CF}"/>
                </a:ext>
              </a:extLst>
            </p:cNvPr>
            <p:cNvSpPr/>
            <p:nvPr/>
          </p:nvSpPr>
          <p:spPr>
            <a:xfrm>
              <a:off x="9070142" y="66274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A5DC470A-3357-4E5A-BA2C-16DC278AD671}"/>
                </a:ext>
              </a:extLst>
            </p:cNvPr>
            <p:cNvSpPr/>
            <p:nvPr/>
          </p:nvSpPr>
          <p:spPr>
            <a:xfrm>
              <a:off x="9647340" y="66274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FF187980-4898-453B-8E08-08CF72268CA6}"/>
                </a:ext>
              </a:extLst>
            </p:cNvPr>
            <p:cNvSpPr/>
            <p:nvPr/>
          </p:nvSpPr>
          <p:spPr>
            <a:xfrm>
              <a:off x="10224538" y="66274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9038C1A3-5A54-4F61-BD00-4086682B3060}"/>
                </a:ext>
              </a:extLst>
            </p:cNvPr>
            <p:cNvSpPr/>
            <p:nvPr/>
          </p:nvSpPr>
          <p:spPr>
            <a:xfrm>
              <a:off x="9070142" y="122227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F0B5960B-B6EA-440B-AC31-35C04F20954D}"/>
                </a:ext>
              </a:extLst>
            </p:cNvPr>
            <p:cNvSpPr/>
            <p:nvPr/>
          </p:nvSpPr>
          <p:spPr>
            <a:xfrm>
              <a:off x="9070142" y="178181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DD06A70F-906C-4913-9D8C-B2958ED45BBD}"/>
                </a:ext>
              </a:extLst>
            </p:cNvPr>
            <p:cNvSpPr/>
            <p:nvPr/>
          </p:nvSpPr>
          <p:spPr>
            <a:xfrm>
              <a:off x="9647340" y="122227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71657307-6603-4707-8036-809E87C926C5}"/>
                </a:ext>
              </a:extLst>
            </p:cNvPr>
            <p:cNvSpPr/>
            <p:nvPr/>
          </p:nvSpPr>
          <p:spPr>
            <a:xfrm>
              <a:off x="9647340" y="178181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95080272-2F24-47B5-B590-8B42B7F98E29}"/>
                </a:ext>
              </a:extLst>
            </p:cNvPr>
            <p:cNvSpPr/>
            <p:nvPr/>
          </p:nvSpPr>
          <p:spPr>
            <a:xfrm>
              <a:off x="10224538" y="1222275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ko-KR" sz="2400" dirty="0">
                  <a:solidFill>
                    <a:srgbClr val="000000"/>
                  </a:solidFill>
                </a:rPr>
                <a:t>1</a:t>
              </a:r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1582FDBB-2BA0-4547-9A7B-CAD4B7F63A49}"/>
                </a:ext>
              </a:extLst>
            </p:cNvPr>
            <p:cNvSpPr/>
            <p:nvPr/>
          </p:nvSpPr>
          <p:spPr>
            <a:xfrm>
              <a:off x="10224538" y="1781810"/>
              <a:ext cx="438411" cy="43841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09B09ED8-46E9-4F92-9180-B1E27338150D}"/>
                </a:ext>
              </a:extLst>
            </p:cNvPr>
            <p:cNvSpPr/>
            <p:nvPr/>
          </p:nvSpPr>
          <p:spPr>
            <a:xfrm>
              <a:off x="10801736" y="662740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A41E84B1-BCB6-401C-9812-492E9A684BF9}"/>
                </a:ext>
              </a:extLst>
            </p:cNvPr>
            <p:cNvSpPr/>
            <p:nvPr/>
          </p:nvSpPr>
          <p:spPr>
            <a:xfrm>
              <a:off x="10801736" y="1222275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1B18F267-C129-4061-B171-67481AEC9C7C}"/>
                </a:ext>
              </a:extLst>
            </p:cNvPr>
            <p:cNvSpPr/>
            <p:nvPr/>
          </p:nvSpPr>
          <p:spPr>
            <a:xfrm>
              <a:off x="10801736" y="1781810"/>
              <a:ext cx="438411" cy="4384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ko-KR" altLang="en-US" sz="2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24217C6A-35B1-464E-A749-B091D93AE9C7}"/>
              </a:ext>
            </a:extLst>
          </p:cNvPr>
          <p:cNvCxnSpPr>
            <a:cxnSpLocks/>
          </p:cNvCxnSpPr>
          <p:nvPr/>
        </p:nvCxnSpPr>
        <p:spPr>
          <a:xfrm flipH="1" flipV="1">
            <a:off x="7478669" y="2656446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6371D55E-DCAD-403A-BE88-3B8B0399AFAD}"/>
              </a:ext>
            </a:extLst>
          </p:cNvPr>
          <p:cNvCxnSpPr>
            <a:cxnSpLocks/>
          </p:cNvCxnSpPr>
          <p:nvPr/>
        </p:nvCxnSpPr>
        <p:spPr>
          <a:xfrm flipH="1" flipV="1">
            <a:off x="7478669" y="3205821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439FCD55-7786-48DA-9C60-6B138AADAC83}"/>
              </a:ext>
            </a:extLst>
          </p:cNvPr>
          <p:cNvCxnSpPr>
            <a:cxnSpLocks/>
          </p:cNvCxnSpPr>
          <p:nvPr/>
        </p:nvCxnSpPr>
        <p:spPr>
          <a:xfrm flipH="1" flipV="1">
            <a:off x="2555187" y="2656446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9538278F-DB5F-4211-B53D-944486D93586}"/>
              </a:ext>
            </a:extLst>
          </p:cNvPr>
          <p:cNvCxnSpPr>
            <a:cxnSpLocks/>
          </p:cNvCxnSpPr>
          <p:nvPr/>
        </p:nvCxnSpPr>
        <p:spPr>
          <a:xfrm flipH="1" flipV="1">
            <a:off x="2548827" y="3222457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E1D38DF8-7892-4331-9DFA-747F2A676641}"/>
              </a:ext>
            </a:extLst>
          </p:cNvPr>
          <p:cNvCxnSpPr>
            <a:cxnSpLocks/>
          </p:cNvCxnSpPr>
          <p:nvPr/>
        </p:nvCxnSpPr>
        <p:spPr>
          <a:xfrm flipH="1" flipV="1">
            <a:off x="7478669" y="3762194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9" name="타원 88">
            <a:extLst>
              <a:ext uri="{FF2B5EF4-FFF2-40B4-BE49-F238E27FC236}">
                <a16:creationId xmlns:a16="http://schemas.microsoft.com/office/drawing/2014/main" id="{1C816A2A-6AE8-46D5-B01A-0AEC6BAEA2F2}"/>
              </a:ext>
            </a:extLst>
          </p:cNvPr>
          <p:cNvSpPr/>
          <p:nvPr/>
        </p:nvSpPr>
        <p:spPr>
          <a:xfrm>
            <a:off x="9257280" y="2684516"/>
            <a:ext cx="333375" cy="3619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3E5073DE-68B7-406A-8FE8-5051E75F05C8}"/>
              </a:ext>
            </a:extLst>
          </p:cNvPr>
          <p:cNvSpPr/>
          <p:nvPr/>
        </p:nvSpPr>
        <p:spPr>
          <a:xfrm>
            <a:off x="9257280" y="3253384"/>
            <a:ext cx="333375" cy="3619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CD4573CD-792F-487F-BDCE-16785B8CFC2E}"/>
              </a:ext>
            </a:extLst>
          </p:cNvPr>
          <p:cNvSpPr/>
          <p:nvPr/>
        </p:nvSpPr>
        <p:spPr>
          <a:xfrm>
            <a:off x="9257280" y="3803586"/>
            <a:ext cx="333375" cy="3619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1947E179-7B59-4557-8246-C87F6072F2A7}"/>
              </a:ext>
            </a:extLst>
          </p:cNvPr>
          <p:cNvCxnSpPr>
            <a:cxnSpLocks/>
          </p:cNvCxnSpPr>
          <p:nvPr/>
        </p:nvCxnSpPr>
        <p:spPr>
          <a:xfrm flipH="1" flipV="1">
            <a:off x="2548827" y="3781992"/>
            <a:ext cx="432911" cy="419309"/>
          </a:xfrm>
          <a:prstGeom prst="straightConnector1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86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4DDB67-82F6-4569-95AD-684BD8C3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Try</a:t>
            </a:r>
            <a:r>
              <a:rPr lang="ko-KR" altLang="en-US" sz="6000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 </a:t>
            </a:r>
            <a:r>
              <a:rPr lang="ko-KR" altLang="en-US" sz="6000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it</a:t>
            </a:r>
            <a:r>
              <a:rPr lang="ko-KR" altLang="en-US" sz="6000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Calibri Light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3A20B-0054-4188-8296-3EF4D131474D}"/>
              </a:ext>
            </a:extLst>
          </p:cNvPr>
          <p:cNvSpPr txBox="1"/>
          <p:nvPr/>
        </p:nvSpPr>
        <p:spPr>
          <a:xfrm>
            <a:off x="934844" y="2280770"/>
            <a:ext cx="54505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200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+mn-lt"/>
              </a:rPr>
              <a:t>minesweeper.bfy.kr</a:t>
            </a:r>
            <a:endParaRPr lang="ko-KR" altLang="en-US" sz="4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E6F275D-81C6-4454-968C-AF739D4C2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63" y="1990264"/>
            <a:ext cx="4083537" cy="40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3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674D313-EC34-4B8A-A802-B69D3E72F681}"/>
              </a:ext>
            </a:extLst>
          </p:cNvPr>
          <p:cNvSpPr txBox="1"/>
          <p:nvPr/>
        </p:nvSpPr>
        <p:spPr>
          <a:xfrm>
            <a:off x="2628031" y="1904199"/>
            <a:ext cx="693593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Minesweeper</a:t>
            </a:r>
            <a:endParaRPr lang="ko-KR" altLang="en-US" sz="8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529C5-6F8B-4757-A12C-C30B64AB67A3}"/>
              </a:ext>
            </a:extLst>
          </p:cNvPr>
          <p:cNvSpPr txBox="1"/>
          <p:nvPr/>
        </p:nvSpPr>
        <p:spPr>
          <a:xfrm>
            <a:off x="4035180" y="3630362"/>
            <a:ext cx="412164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8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지뢰찾기</a:t>
            </a:r>
            <a:endParaRPr lang="ko-KR" altLang="en-US" sz="8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023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255E80-86A0-4A0B-B1E8-93EA07FC19A3}"/>
              </a:ext>
            </a:extLst>
          </p:cNvPr>
          <p:cNvSpPr txBox="1"/>
          <p:nvPr/>
        </p:nvSpPr>
        <p:spPr>
          <a:xfrm>
            <a:off x="4822685" y="275102"/>
            <a:ext cx="254665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TODO</a:t>
            </a:r>
            <a:endParaRPr lang="ko-KR" altLang="en-US" sz="6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5EB46-B3AD-4DA8-BCEE-04B30AD200E9}"/>
              </a:ext>
            </a:extLst>
          </p:cNvPr>
          <p:cNvSpPr txBox="1"/>
          <p:nvPr/>
        </p:nvSpPr>
        <p:spPr>
          <a:xfrm>
            <a:off x="1400339" y="2747142"/>
            <a:ext cx="589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Record and show time spent</a:t>
            </a:r>
            <a:endParaRPr lang="ko-KR" altLang="en-US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5AEA0-0E23-4288-91A5-306BDB07A08D}"/>
              </a:ext>
            </a:extLst>
          </p:cNvPr>
          <p:cNvSpPr txBox="1"/>
          <p:nvPr/>
        </p:nvSpPr>
        <p:spPr>
          <a:xfrm>
            <a:off x="1400339" y="3640438"/>
            <a:ext cx="5021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Flag mines by right click</a:t>
            </a:r>
            <a:endParaRPr lang="ko-KR" altLang="en-US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BA520-8974-4645-907E-27AD19F554B6}"/>
              </a:ext>
            </a:extLst>
          </p:cNvPr>
          <p:cNvSpPr txBox="1"/>
          <p:nvPr/>
        </p:nvSpPr>
        <p:spPr>
          <a:xfrm>
            <a:off x="1400339" y="5427030"/>
            <a:ext cx="7269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Always resolvable without any luck</a:t>
            </a:r>
            <a:endParaRPr lang="ko-KR" altLang="en-US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3DCD4-3896-4359-83F8-5E36F72837B0}"/>
              </a:ext>
            </a:extLst>
          </p:cNvPr>
          <p:cNvSpPr txBox="1"/>
          <p:nvPr/>
        </p:nvSpPr>
        <p:spPr>
          <a:xfrm>
            <a:off x="1400339" y="4533734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User friendly design</a:t>
            </a:r>
            <a:endParaRPr lang="ko-KR" altLang="en-US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7EE81-4E4B-42EE-9AC3-5282276D45AD}"/>
              </a:ext>
            </a:extLst>
          </p:cNvPr>
          <p:cNvSpPr txBox="1"/>
          <p:nvPr/>
        </p:nvSpPr>
        <p:spPr>
          <a:xfrm>
            <a:off x="1400339" y="1853846"/>
            <a:ext cx="8473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Tab enter key 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Wingdings" panose="05000000000000000000" pitchFamily="2" charset="2"/>
              </a:rPr>
              <a:t>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home.html to game.html</a:t>
            </a:r>
            <a:endParaRPr lang="ko-KR" altLang="en-US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1026" name="Picture 2" descr="Check, circle Free Icon of Google Material">
            <a:extLst>
              <a:ext uri="{FF2B5EF4-FFF2-40B4-BE49-F238E27FC236}">
                <a16:creationId xmlns:a16="http://schemas.microsoft.com/office/drawing/2014/main" id="{600438E8-25AD-4978-8A07-A008CDF8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222" y1="37333" x2="66222" y2="37333"/>
                        <a14:foregroundMark x1="56889" y1="46222" x2="56889" y2="46222"/>
                        <a14:foregroundMark x1="57778" y1="46667" x2="57778" y2="46667"/>
                        <a14:foregroundMark x1="57778" y1="46667" x2="57778" y2="46667"/>
                        <a14:foregroundMark x1="57778" y1="46667" x2="57778" y2="46667"/>
                        <a14:foregroundMark x1="59111" y1="46667" x2="59111" y2="46667"/>
                        <a14:foregroundMark x1="60889" y1="46667" x2="60889" y2="46667"/>
                        <a14:foregroundMark x1="64444" y1="41778" x2="64444" y2="41778"/>
                        <a14:foregroundMark x1="52444" y1="56444" x2="52444" y2="56444"/>
                        <a14:foregroundMark x1="52444" y1="56444" x2="52444" y2="56444"/>
                        <a14:foregroundMark x1="45778" y1="63111" x2="45778" y2="63111"/>
                        <a14:foregroundMark x1="45778" y1="63111" x2="45778" y2="63111"/>
                        <a14:foregroundMark x1="36000" y1="61333" x2="36000" y2="61333"/>
                        <a14:foregroundMark x1="36000" y1="61333" x2="36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5" y="1677014"/>
            <a:ext cx="908895" cy="9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, circle Free Icon of Google Material">
            <a:extLst>
              <a:ext uri="{FF2B5EF4-FFF2-40B4-BE49-F238E27FC236}">
                <a16:creationId xmlns:a16="http://schemas.microsoft.com/office/drawing/2014/main" id="{8BD238EE-226A-44FD-981A-E60E1A84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222" y1="37333" x2="66222" y2="37333"/>
                        <a14:foregroundMark x1="56889" y1="46222" x2="56889" y2="46222"/>
                        <a14:foregroundMark x1="57778" y1="46667" x2="57778" y2="46667"/>
                        <a14:foregroundMark x1="57778" y1="46667" x2="57778" y2="46667"/>
                        <a14:foregroundMark x1="57778" y1="46667" x2="57778" y2="46667"/>
                        <a14:foregroundMark x1="59111" y1="46667" x2="59111" y2="46667"/>
                        <a14:foregroundMark x1="60889" y1="46667" x2="60889" y2="46667"/>
                        <a14:foregroundMark x1="64444" y1="41778" x2="64444" y2="41778"/>
                        <a14:foregroundMark x1="52444" y1="56444" x2="52444" y2="56444"/>
                        <a14:foregroundMark x1="52444" y1="56444" x2="52444" y2="56444"/>
                        <a14:foregroundMark x1="45778" y1="63111" x2="45778" y2="63111"/>
                        <a14:foregroundMark x1="45778" y1="63111" x2="45778" y2="63111"/>
                        <a14:foregroundMark x1="36000" y1="61333" x2="36000" y2="61333"/>
                        <a14:foregroundMark x1="36000" y1="61333" x2="36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5" y="2569483"/>
            <a:ext cx="908895" cy="9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eck, circle Free Icon of Google Material">
            <a:extLst>
              <a:ext uri="{FF2B5EF4-FFF2-40B4-BE49-F238E27FC236}">
                <a16:creationId xmlns:a16="http://schemas.microsoft.com/office/drawing/2014/main" id="{97680E9C-43DA-4640-9155-2537A6095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222" y1="37333" x2="66222" y2="37333"/>
                        <a14:foregroundMark x1="56889" y1="46222" x2="56889" y2="46222"/>
                        <a14:foregroundMark x1="57778" y1="46667" x2="57778" y2="46667"/>
                        <a14:foregroundMark x1="57778" y1="46667" x2="57778" y2="46667"/>
                        <a14:foregroundMark x1="57778" y1="46667" x2="57778" y2="46667"/>
                        <a14:foregroundMark x1="59111" y1="46667" x2="59111" y2="46667"/>
                        <a14:foregroundMark x1="60889" y1="46667" x2="60889" y2="46667"/>
                        <a14:foregroundMark x1="64444" y1="41778" x2="64444" y2="41778"/>
                        <a14:foregroundMark x1="52444" y1="56444" x2="52444" y2="56444"/>
                        <a14:foregroundMark x1="52444" y1="56444" x2="52444" y2="56444"/>
                        <a14:foregroundMark x1="45778" y1="63111" x2="45778" y2="63111"/>
                        <a14:foregroundMark x1="45778" y1="63111" x2="45778" y2="63111"/>
                        <a14:foregroundMark x1="36000" y1="61333" x2="36000" y2="61333"/>
                        <a14:foregroundMark x1="36000" y1="61333" x2="36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5" y="3461952"/>
            <a:ext cx="908895" cy="9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eck, circle Free Icon of Google Material">
            <a:extLst>
              <a:ext uri="{FF2B5EF4-FFF2-40B4-BE49-F238E27FC236}">
                <a16:creationId xmlns:a16="http://schemas.microsoft.com/office/drawing/2014/main" id="{12DB2DA9-03F7-4C7E-AEE5-A107A13F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222" y1="37333" x2="66222" y2="37333"/>
                        <a14:foregroundMark x1="56889" y1="46222" x2="56889" y2="46222"/>
                        <a14:foregroundMark x1="57778" y1="46667" x2="57778" y2="46667"/>
                        <a14:foregroundMark x1="57778" y1="46667" x2="57778" y2="46667"/>
                        <a14:foregroundMark x1="57778" y1="46667" x2="57778" y2="46667"/>
                        <a14:foregroundMark x1="59111" y1="46667" x2="59111" y2="46667"/>
                        <a14:foregroundMark x1="60889" y1="46667" x2="60889" y2="46667"/>
                        <a14:foregroundMark x1="64444" y1="41778" x2="64444" y2="41778"/>
                        <a14:foregroundMark x1="52444" y1="56444" x2="52444" y2="56444"/>
                        <a14:foregroundMark x1="52444" y1="56444" x2="52444" y2="56444"/>
                        <a14:foregroundMark x1="45778" y1="63111" x2="45778" y2="63111"/>
                        <a14:foregroundMark x1="45778" y1="63111" x2="45778" y2="63111"/>
                        <a14:foregroundMark x1="36000" y1="61333" x2="36000" y2="61333"/>
                        <a14:foregroundMark x1="36000" y1="61333" x2="36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5" y="4354421"/>
            <a:ext cx="908895" cy="9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eck, circle Free Icon of Google Material">
            <a:extLst>
              <a:ext uri="{FF2B5EF4-FFF2-40B4-BE49-F238E27FC236}">
                <a16:creationId xmlns:a16="http://schemas.microsoft.com/office/drawing/2014/main" id="{5B5C9B3E-0510-48B5-A47C-BA25C4EE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222" y1="37333" x2="66222" y2="37333"/>
                        <a14:foregroundMark x1="56889" y1="46222" x2="56889" y2="46222"/>
                        <a14:foregroundMark x1="57778" y1="46667" x2="57778" y2="46667"/>
                        <a14:foregroundMark x1="57778" y1="46667" x2="57778" y2="46667"/>
                        <a14:foregroundMark x1="57778" y1="46667" x2="57778" y2="46667"/>
                        <a14:foregroundMark x1="59111" y1="46667" x2="59111" y2="46667"/>
                        <a14:foregroundMark x1="60889" y1="46667" x2="60889" y2="46667"/>
                        <a14:foregroundMark x1="64444" y1="41778" x2="64444" y2="41778"/>
                        <a14:foregroundMark x1="52444" y1="56444" x2="52444" y2="56444"/>
                        <a14:foregroundMark x1="52444" y1="56444" x2="52444" y2="56444"/>
                        <a14:foregroundMark x1="45778" y1="63111" x2="45778" y2="63111"/>
                        <a14:foregroundMark x1="45778" y1="63111" x2="45778" y2="63111"/>
                        <a14:foregroundMark x1="36000" y1="61333" x2="36000" y2="61333"/>
                        <a14:foregroundMark x1="36000" y1="61333" x2="36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5" y="5246846"/>
            <a:ext cx="908895" cy="9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 descr="A screenshot of a computer&#10;&#10;Description automatically generated">
            <a:extLst>
              <a:ext uri="{FF2B5EF4-FFF2-40B4-BE49-F238E27FC236}">
                <a16:creationId xmlns:a16="http://schemas.microsoft.com/office/drawing/2014/main" id="{3D8D1A9D-9334-406F-94A4-86B45CF18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32" y="2005079"/>
            <a:ext cx="5060515" cy="2847844"/>
          </a:xfrm>
          <a:prstGeom prst="rect">
            <a:avLst/>
          </a:prstGeom>
        </p:spPr>
      </p:pic>
      <p:pic>
        <p:nvPicPr>
          <p:cNvPr id="13" name="Picture 30" descr="A screenshot of a computer&#10;&#10;Description automatically generated">
            <a:extLst>
              <a:ext uri="{FF2B5EF4-FFF2-40B4-BE49-F238E27FC236}">
                <a16:creationId xmlns:a16="http://schemas.microsoft.com/office/drawing/2014/main" id="{1E739C6D-70ED-450C-9DE9-5FC6047C6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" t="8113" r="70334" b="71923"/>
          <a:stretch/>
        </p:blipFill>
        <p:spPr>
          <a:xfrm>
            <a:off x="620421" y="2224284"/>
            <a:ext cx="4972869" cy="1889070"/>
          </a:xfrm>
          <a:prstGeom prst="rect">
            <a:avLst/>
          </a:prstGeom>
        </p:spPr>
      </p:pic>
      <p:pic>
        <p:nvPicPr>
          <p:cNvPr id="2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4B6F73-984B-4543-9E8B-2FDD33F13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065" y="2005078"/>
            <a:ext cx="5060515" cy="2847844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7C453501-BF1F-4FDF-A159-95A6CF0B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HOME</a:t>
            </a:r>
            <a:endParaRPr lang="ko-KR" altLang="en-US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468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A screenshot of a computer&#10;&#10;Description automatically generated">
            <a:extLst>
              <a:ext uri="{FF2B5EF4-FFF2-40B4-BE49-F238E27FC236}">
                <a16:creationId xmlns:a16="http://schemas.microsoft.com/office/drawing/2014/main" id="{65B11F2A-2BE3-46E5-ADEF-58CCDEBB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32" y="1999046"/>
            <a:ext cx="5070953" cy="2837406"/>
          </a:xfrm>
          <a:prstGeom prst="rect">
            <a:avLst/>
          </a:prstGeom>
        </p:spPr>
      </p:pic>
      <p:pic>
        <p:nvPicPr>
          <p:cNvPr id="4" name="Picture 29" descr="A screenshot of a computer&#10;&#10;Description automatically generated">
            <a:extLst>
              <a:ext uri="{FF2B5EF4-FFF2-40B4-BE49-F238E27FC236}">
                <a16:creationId xmlns:a16="http://schemas.microsoft.com/office/drawing/2014/main" id="{EB947A75-E148-42FA-88B0-54E2EAAA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7" r="60740" b="44813"/>
          <a:stretch/>
        </p:blipFill>
        <p:spPr>
          <a:xfrm>
            <a:off x="616432" y="2236553"/>
            <a:ext cx="3836096" cy="2463373"/>
          </a:xfrm>
          <a:prstGeom prst="rect">
            <a:avLst/>
          </a:prstGeom>
        </p:spPr>
      </p:pic>
      <p:pic>
        <p:nvPicPr>
          <p:cNvPr id="6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69682D-C727-415C-A035-D51072EDE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615" y="2000673"/>
            <a:ext cx="5070953" cy="2858282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2D60C9B5-3ACE-4DD6-B8AE-5C8FB039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GAME START</a:t>
            </a:r>
            <a:endParaRPr lang="ko-KR" altLang="en-US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66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9298EECB-B3DD-48F4-ADA6-D183C784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42" y="2001961"/>
            <a:ext cx="5112706" cy="2847844"/>
          </a:xfrm>
          <a:prstGeom prst="rect">
            <a:avLst/>
          </a:prstGeom>
        </p:spPr>
      </p:pic>
      <p:pic>
        <p:nvPicPr>
          <p:cNvPr id="4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91C7BC72-B152-4DE6-9A1F-3C088874A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4" r="64286" b="41646"/>
          <a:stretch/>
        </p:blipFill>
        <p:spPr>
          <a:xfrm>
            <a:off x="615822" y="2264545"/>
            <a:ext cx="3068155" cy="2389728"/>
          </a:xfrm>
          <a:prstGeom prst="rect">
            <a:avLst/>
          </a:prstGeom>
        </p:spPr>
      </p:pic>
      <p:pic>
        <p:nvPicPr>
          <p:cNvPr id="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8FE466-38F7-499F-8F5F-6DD6A1C25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225" y="2008196"/>
            <a:ext cx="5070953" cy="2847844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2546F0CB-7474-4C95-A378-0F755EED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FIRST CLICK</a:t>
            </a:r>
            <a:endParaRPr lang="ko-KR" altLang="en-US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38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F1C3EAA2-C2EE-4016-8001-410F124D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28" y="2006705"/>
            <a:ext cx="5070953" cy="2858282"/>
          </a:xfrm>
          <a:prstGeom prst="rect">
            <a:avLst/>
          </a:prstGeom>
        </p:spPr>
      </p:pic>
      <p:pic>
        <p:nvPicPr>
          <p:cNvPr id="4" name="Picture 31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93FF048A-220F-4932-9672-FAD70AE90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09" r="64609" b="47810"/>
          <a:stretch/>
        </p:blipFill>
        <p:spPr>
          <a:xfrm>
            <a:off x="625584" y="2361338"/>
            <a:ext cx="3746634" cy="2358345"/>
          </a:xfrm>
          <a:prstGeom prst="rect">
            <a:avLst/>
          </a:prstGeom>
        </p:spPr>
      </p:pic>
      <p:pic>
        <p:nvPicPr>
          <p:cNvPr id="2" name="Picture 22" descr="A picture containing chart&#10;&#10;Description automatically generated">
            <a:extLst>
              <a:ext uri="{FF2B5EF4-FFF2-40B4-BE49-F238E27FC236}">
                <a16:creationId xmlns:a16="http://schemas.microsoft.com/office/drawing/2014/main" id="{3A1C4A97-605E-4465-8BA1-E66DC6891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820" y="1993014"/>
            <a:ext cx="5070953" cy="2847844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B73D6E56-B1EA-4C4B-966D-4DC28584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FLAG</a:t>
            </a:r>
            <a:endParaRPr lang="ko-KR" altLang="en-US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046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07EFDD-0B53-400B-AE32-2851B8F2E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52" y="2000402"/>
            <a:ext cx="5144021" cy="2858282"/>
          </a:xfrm>
          <a:prstGeom prst="rect">
            <a:avLst/>
          </a:prstGeom>
        </p:spPr>
      </p:pic>
      <p:pic>
        <p:nvPicPr>
          <p:cNvPr id="3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D0621B-C965-4E98-A9BF-9FE082AE8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395" y="1999316"/>
            <a:ext cx="5070953" cy="2847844"/>
          </a:xfrm>
          <a:prstGeom prst="rect">
            <a:avLst/>
          </a:prstGeom>
        </p:spPr>
      </p:pic>
      <p:pic>
        <p:nvPicPr>
          <p:cNvPr id="10" name="Picture 2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47E0CEB-7491-4C4B-B694-D6E2FE39F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0" r="67361" b="34667"/>
          <a:stretch/>
        </p:blipFill>
        <p:spPr>
          <a:xfrm>
            <a:off x="621652" y="2250923"/>
            <a:ext cx="2563414" cy="2453987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8D0BAF7A-5CAE-455B-8490-5332F3BB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GAME OVER</a:t>
            </a:r>
            <a:endParaRPr lang="ko-KR" altLang="en-US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77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CCBCB0AA7B548E42AA20BD1488F97DDE" ma:contentTypeVersion="10" ma:contentTypeDescription="새 문서를 만듭니다." ma:contentTypeScope="" ma:versionID="7a1f389e028053a69bd4c1459c321a03">
  <xsd:schema xmlns:xsd="http://www.w3.org/2001/XMLSchema" xmlns:xs="http://www.w3.org/2001/XMLSchema" xmlns:p="http://schemas.microsoft.com/office/2006/metadata/properties" xmlns:ns3="d64d5627-c1c9-4c4c-bcff-29ce9469d661" targetNamespace="http://schemas.microsoft.com/office/2006/metadata/properties" ma:root="true" ma:fieldsID="4b616bb6654f984f659851e78c103ab4" ns3:_="">
    <xsd:import namespace="d64d5627-c1c9-4c4c-bcff-29ce9469d6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d5627-c1c9-4c4c-bcff-29ce9469d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F4F02B-BF88-4B70-983A-E91B80BE78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F569AA-863C-4340-A236-ECBE5E1B6839}">
  <ds:schemaRefs>
    <ds:schemaRef ds:uri="d64d5627-c1c9-4c4c-bcff-29ce9469d6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09999A0-3F1A-42D8-BD7E-996FBF5675C1}">
  <ds:schemaRefs>
    <ds:schemaRef ds:uri="d64d5627-c1c9-4c4c-bcff-29ce9469d6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490</Words>
  <Application>Microsoft Office PowerPoint</Application>
  <PresentationFormat>와이드스크린</PresentationFormat>
  <Paragraphs>157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Arial</vt:lpstr>
      <vt:lpstr>Calibri</vt:lpstr>
      <vt:lpstr>맑은 고딕</vt:lpstr>
      <vt:lpstr>Calibri Light</vt:lpstr>
      <vt:lpstr>에스코어 드림 7 ExtraBold</vt:lpstr>
      <vt:lpstr>에스코어 드림 6 Bold</vt:lpstr>
      <vt:lpstr>에스코어 드림 5 Medium</vt:lpstr>
      <vt:lpstr>Rix열정도</vt:lpstr>
      <vt:lpstr>Office Theme</vt:lpstr>
      <vt:lpstr>WEBstudy - Minesweeper</vt:lpstr>
      <vt:lpstr>PowerPoint 프레젠테이션</vt:lpstr>
      <vt:lpstr>PowerPoint 프레젠테이션</vt:lpstr>
      <vt:lpstr>PowerPoint 프레젠테이션</vt:lpstr>
      <vt:lpstr>HOME</vt:lpstr>
      <vt:lpstr>GAME START</vt:lpstr>
      <vt:lpstr>FIRST CLICK</vt:lpstr>
      <vt:lpstr>FLAG</vt:lpstr>
      <vt:lpstr>GAME OVER</vt:lpstr>
      <vt:lpstr>GAME CLEAR</vt:lpstr>
      <vt:lpstr>PowerPoint 프레젠테이션</vt:lpstr>
      <vt:lpstr>PowerPoint 프레젠테이션</vt:lpstr>
      <vt:lpstr>PowerPoint 프레젠테이션</vt:lpstr>
      <vt:lpstr>PowerPoint 프레젠테이션</vt:lpstr>
      <vt:lpstr>game.js</vt:lpstr>
      <vt:lpstr>PowerPoint 프레젠테이션</vt:lpstr>
      <vt:lpstr>Why bot.js?</vt:lpstr>
      <vt:lpstr>Bot.js (1)</vt:lpstr>
      <vt:lpstr>Bot.js (2)</vt:lpstr>
      <vt:lpstr>Strategy 1</vt:lpstr>
      <vt:lpstr>Strategy 2</vt:lpstr>
      <vt:lpstr>Strategy 3</vt:lpstr>
      <vt:lpstr>Strategy 4</vt:lpstr>
      <vt:lpstr>Strategy 5</vt:lpstr>
      <vt:lpstr>Strategy 6</vt:lpstr>
      <vt:lpstr>Try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JongHyeon</dc:creator>
  <cp:lastModifiedBy>김 예린</cp:lastModifiedBy>
  <cp:revision>20</cp:revision>
  <dcterms:created xsi:type="dcterms:W3CDTF">2021-05-30T10:08:01Z</dcterms:created>
  <dcterms:modified xsi:type="dcterms:W3CDTF">2021-06-05T06:09:57Z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0x010100CCBCB0AA7B548E42AA20BD1488F97DDE</vt:lpwstr>
  </property>
</Properties>
</file>